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28"/>
  </p:notesMasterIdLst>
  <p:sldIdLst>
    <p:sldId id="256" r:id="rId5"/>
    <p:sldId id="257" r:id="rId6"/>
    <p:sldId id="259" r:id="rId7"/>
    <p:sldId id="260" r:id="rId8"/>
    <p:sldId id="1765" r:id="rId9"/>
    <p:sldId id="1768" r:id="rId10"/>
    <p:sldId id="1769" r:id="rId11"/>
    <p:sldId id="1770" r:id="rId12"/>
    <p:sldId id="1771" r:id="rId13"/>
    <p:sldId id="1773" r:id="rId14"/>
    <p:sldId id="1778" r:id="rId15"/>
    <p:sldId id="1779" r:id="rId16"/>
    <p:sldId id="1774" r:id="rId17"/>
    <p:sldId id="1775" r:id="rId18"/>
    <p:sldId id="1780" r:id="rId19"/>
    <p:sldId id="1781" r:id="rId20"/>
    <p:sldId id="1782" r:id="rId21"/>
    <p:sldId id="1783" r:id="rId22"/>
    <p:sldId id="1784" r:id="rId23"/>
    <p:sldId id="1777" r:id="rId24"/>
    <p:sldId id="1788" r:id="rId25"/>
    <p:sldId id="1787" r:id="rId26"/>
    <p:sldId id="1786" r:id="rId2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EEC"/>
    <a:srgbClr val="D0A60A"/>
    <a:srgbClr val="FFFFFF"/>
    <a:srgbClr val="01500D"/>
    <a:srgbClr val="004384"/>
    <a:srgbClr val="004283"/>
    <a:srgbClr val="726323"/>
    <a:srgbClr val="A4840D"/>
    <a:srgbClr val="DAA907"/>
    <a:srgbClr val="034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83FB82-165F-4060-A09B-B1432925021F}" v="612" dt="2024-06-08T02:38:23.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0D8C4-01F8-48A0-83D5-08A151D829FB}" type="datetimeFigureOut">
              <a:rPr lang="pt-BR" smtClean="0"/>
              <a:t>07/06/2024</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256C5-E85F-496A-9DAA-3B83A012A34B}" type="slidenum">
              <a:rPr lang="pt-BR" smtClean="0"/>
              <a:t>‹nº›</a:t>
            </a:fld>
            <a:endParaRPr lang="pt-BR" dirty="0"/>
          </a:p>
        </p:txBody>
      </p:sp>
    </p:spTree>
    <p:extLst>
      <p:ext uri="{BB962C8B-B14F-4D97-AF65-F5344CB8AC3E}">
        <p14:creationId xmlns:p14="http://schemas.microsoft.com/office/powerpoint/2010/main" val="2461947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9E23C-60B1-D509-E0AC-88A5E1B073AD}"/>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E0F3D400-93D3-B7C5-D515-C44094120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13FE66CC-A80B-EBAD-0361-A2E35D9CED1F}"/>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5" name="Espaço Reservado para Rodapé 4">
            <a:extLst>
              <a:ext uri="{FF2B5EF4-FFF2-40B4-BE49-F238E27FC236}">
                <a16:creationId xmlns:a16="http://schemas.microsoft.com/office/drawing/2014/main" id="{2FB0E858-6869-7FD1-6C36-4CF9E96C1828}"/>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7F4CC176-2DD3-257B-0C4C-33C55C07C8AE}"/>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158743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0292A4-6006-BC03-CAED-7D0CB4A5BD7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46D3738-A0BB-6FE8-5B28-CA1818779222}"/>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4D0BC95-E232-1F30-B3C0-EAB1AAC9FC38}"/>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5" name="Espaço Reservado para Rodapé 4">
            <a:extLst>
              <a:ext uri="{FF2B5EF4-FFF2-40B4-BE49-F238E27FC236}">
                <a16:creationId xmlns:a16="http://schemas.microsoft.com/office/drawing/2014/main" id="{4E21E71E-CB6F-8133-9F22-E4376EE23BA6}"/>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2F3211CB-A116-36C9-3370-F43BECFD135D}"/>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206435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542AC74-8ABE-2069-641E-0DE857D24B7F}"/>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5D41891-4C09-DB5E-6DEF-175B68EFEB9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6EC874B-B9AE-2F07-4436-12E9E6DC583D}"/>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5" name="Espaço Reservado para Rodapé 4">
            <a:extLst>
              <a:ext uri="{FF2B5EF4-FFF2-40B4-BE49-F238E27FC236}">
                <a16:creationId xmlns:a16="http://schemas.microsoft.com/office/drawing/2014/main" id="{450A59C5-6143-F252-42F4-9E7EB4C5619A}"/>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E449B4AA-DC32-3DD4-EE4A-2F86EF6B00A1}"/>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364162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9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C8CFDCAC-0FDA-4A70-A895-A50A0641E1E2}"/>
              </a:ext>
            </a:extLst>
          </p:cNvPr>
          <p:cNvSpPr>
            <a:spLocks noGrp="1"/>
          </p:cNvSpPr>
          <p:nvPr>
            <p:ph type="pic" sz="quarter" idx="10"/>
          </p:nvPr>
        </p:nvSpPr>
        <p:spPr>
          <a:xfrm>
            <a:off x="6908800" y="3136900"/>
            <a:ext cx="2425700" cy="2425700"/>
          </a:xfrm>
          <a:prstGeom prst="rect">
            <a:avLst/>
          </a:prstGeom>
        </p:spPr>
        <p:txBody>
          <a:bodyPr/>
          <a:lstStyle/>
          <a:p>
            <a:endParaRPr lang="en-US" dirty="0"/>
          </a:p>
        </p:txBody>
      </p:sp>
      <p:sp>
        <p:nvSpPr>
          <p:cNvPr id="6" name="Marcador de posición de imagen 2">
            <a:extLst>
              <a:ext uri="{FF2B5EF4-FFF2-40B4-BE49-F238E27FC236}">
                <a16:creationId xmlns:a16="http://schemas.microsoft.com/office/drawing/2014/main" id="{66944232-D435-4513-B060-F141ABCC2274}"/>
              </a:ext>
            </a:extLst>
          </p:cNvPr>
          <p:cNvSpPr>
            <a:spLocks noGrp="1"/>
          </p:cNvSpPr>
          <p:nvPr>
            <p:ph type="pic" sz="quarter" idx="11"/>
          </p:nvPr>
        </p:nvSpPr>
        <p:spPr>
          <a:xfrm>
            <a:off x="4483100" y="711200"/>
            <a:ext cx="2425700" cy="2425700"/>
          </a:xfrm>
          <a:prstGeom prst="rect">
            <a:avLst/>
          </a:prstGeom>
        </p:spPr>
        <p:txBody>
          <a:bodyPr/>
          <a:lstStyle/>
          <a:p>
            <a:endParaRPr lang="en-US" dirty="0"/>
          </a:p>
        </p:txBody>
      </p:sp>
      <p:sp>
        <p:nvSpPr>
          <p:cNvPr id="7" name="Marcador de posición de imagen 2">
            <a:extLst>
              <a:ext uri="{FF2B5EF4-FFF2-40B4-BE49-F238E27FC236}">
                <a16:creationId xmlns:a16="http://schemas.microsoft.com/office/drawing/2014/main" id="{29A451CA-A00C-4529-94CB-AC3A20276392}"/>
              </a:ext>
            </a:extLst>
          </p:cNvPr>
          <p:cNvSpPr>
            <a:spLocks noGrp="1"/>
          </p:cNvSpPr>
          <p:nvPr>
            <p:ph type="pic" sz="quarter" idx="12"/>
          </p:nvPr>
        </p:nvSpPr>
        <p:spPr>
          <a:xfrm>
            <a:off x="9334500" y="711200"/>
            <a:ext cx="2425700" cy="2425700"/>
          </a:xfrm>
          <a:prstGeom prst="rect">
            <a:avLst/>
          </a:prstGeom>
        </p:spPr>
        <p:txBody>
          <a:bodyPr/>
          <a:lstStyle/>
          <a:p>
            <a:endParaRPr lang="en-US" dirty="0"/>
          </a:p>
        </p:txBody>
      </p:sp>
    </p:spTree>
    <p:extLst>
      <p:ext uri="{BB962C8B-B14F-4D97-AF65-F5344CB8AC3E}">
        <p14:creationId xmlns:p14="http://schemas.microsoft.com/office/powerpoint/2010/main" val="188655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588B98C-A631-4077-AD40-B8F2BF6D5379}"/>
              </a:ext>
            </a:extLst>
          </p:cNvPr>
          <p:cNvSpPr>
            <a:spLocks noGrp="1"/>
          </p:cNvSpPr>
          <p:nvPr>
            <p:ph type="pic" sz="quarter" idx="10"/>
          </p:nvPr>
        </p:nvSpPr>
        <p:spPr>
          <a:xfrm>
            <a:off x="0" y="3600450"/>
            <a:ext cx="3622908" cy="3257550"/>
          </a:xfrm>
          <a:prstGeom prst="rect">
            <a:avLst/>
          </a:prstGeom>
        </p:spPr>
        <p:txBody>
          <a:bodyPr/>
          <a:lstStyle/>
          <a:p>
            <a:endParaRPr lang="en-US" dirty="0"/>
          </a:p>
        </p:txBody>
      </p:sp>
      <p:sp>
        <p:nvSpPr>
          <p:cNvPr id="6" name="Marcador de posición de imagen 4">
            <a:extLst>
              <a:ext uri="{FF2B5EF4-FFF2-40B4-BE49-F238E27FC236}">
                <a16:creationId xmlns:a16="http://schemas.microsoft.com/office/drawing/2014/main" id="{94A0174E-3644-4D26-96CF-EE26C7838166}"/>
              </a:ext>
            </a:extLst>
          </p:cNvPr>
          <p:cNvSpPr>
            <a:spLocks noGrp="1"/>
          </p:cNvSpPr>
          <p:nvPr>
            <p:ph type="pic" sz="quarter" idx="11"/>
          </p:nvPr>
        </p:nvSpPr>
        <p:spPr>
          <a:xfrm>
            <a:off x="3622908" y="0"/>
            <a:ext cx="8569092" cy="3600450"/>
          </a:xfrm>
          <a:prstGeom prst="rect">
            <a:avLst/>
          </a:prstGeom>
        </p:spPr>
        <p:txBody>
          <a:bodyPr/>
          <a:lstStyle/>
          <a:p>
            <a:endParaRPr lang="en-US" dirty="0"/>
          </a:p>
        </p:txBody>
      </p:sp>
    </p:spTree>
    <p:extLst>
      <p:ext uri="{BB962C8B-B14F-4D97-AF65-F5344CB8AC3E}">
        <p14:creationId xmlns:p14="http://schemas.microsoft.com/office/powerpoint/2010/main" val="4130673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13" name="Marcador de posición de imagen 2">
            <a:extLst>
              <a:ext uri="{FF2B5EF4-FFF2-40B4-BE49-F238E27FC236}">
                <a16:creationId xmlns:a16="http://schemas.microsoft.com/office/drawing/2014/main" id="{B46955C4-4F5E-42A3-8708-F3F4EFA24DB9}"/>
              </a:ext>
            </a:extLst>
          </p:cNvPr>
          <p:cNvSpPr>
            <a:spLocks noGrp="1"/>
          </p:cNvSpPr>
          <p:nvPr>
            <p:ph type="pic" sz="quarter" idx="10"/>
          </p:nvPr>
        </p:nvSpPr>
        <p:spPr>
          <a:xfrm>
            <a:off x="6253163" y="739775"/>
            <a:ext cx="2433637" cy="1922463"/>
          </a:xfrm>
          <a:prstGeom prst="rect">
            <a:avLst/>
          </a:prstGeom>
        </p:spPr>
        <p:txBody>
          <a:bodyPr/>
          <a:lstStyle/>
          <a:p>
            <a:endParaRPr lang="en-US" dirty="0"/>
          </a:p>
        </p:txBody>
      </p:sp>
      <p:sp>
        <p:nvSpPr>
          <p:cNvPr id="14" name="Marcador de posición de imagen 2">
            <a:extLst>
              <a:ext uri="{FF2B5EF4-FFF2-40B4-BE49-F238E27FC236}">
                <a16:creationId xmlns:a16="http://schemas.microsoft.com/office/drawing/2014/main" id="{FFB1D958-7E44-4AA4-9C09-AB953BE39E64}"/>
              </a:ext>
            </a:extLst>
          </p:cNvPr>
          <p:cNvSpPr>
            <a:spLocks noGrp="1"/>
          </p:cNvSpPr>
          <p:nvPr>
            <p:ph type="pic" sz="quarter" idx="11"/>
          </p:nvPr>
        </p:nvSpPr>
        <p:spPr>
          <a:xfrm>
            <a:off x="6251390" y="4419881"/>
            <a:ext cx="2433637" cy="1617383"/>
          </a:xfrm>
          <a:prstGeom prst="rect">
            <a:avLst/>
          </a:prstGeom>
        </p:spPr>
        <p:txBody>
          <a:bodyPr/>
          <a:lstStyle/>
          <a:p>
            <a:endParaRPr lang="en-US" dirty="0"/>
          </a:p>
        </p:txBody>
      </p:sp>
      <p:sp>
        <p:nvSpPr>
          <p:cNvPr id="15" name="Marcador de posición de imagen 2">
            <a:extLst>
              <a:ext uri="{FF2B5EF4-FFF2-40B4-BE49-F238E27FC236}">
                <a16:creationId xmlns:a16="http://schemas.microsoft.com/office/drawing/2014/main" id="{A1B5E418-0D6D-41FF-9742-8B83D6259F14}"/>
              </a:ext>
            </a:extLst>
          </p:cNvPr>
          <p:cNvSpPr>
            <a:spLocks noGrp="1"/>
          </p:cNvSpPr>
          <p:nvPr>
            <p:ph type="pic" sz="quarter" idx="12"/>
          </p:nvPr>
        </p:nvSpPr>
        <p:spPr>
          <a:xfrm>
            <a:off x="3822513" y="2657476"/>
            <a:ext cx="2433637" cy="1752879"/>
          </a:xfrm>
          <a:prstGeom prst="rect">
            <a:avLst/>
          </a:prstGeom>
        </p:spPr>
        <p:txBody>
          <a:bodyPr/>
          <a:lstStyle/>
          <a:p>
            <a:endParaRPr lang="en-US" dirty="0"/>
          </a:p>
        </p:txBody>
      </p:sp>
      <p:sp>
        <p:nvSpPr>
          <p:cNvPr id="16" name="Marcador de posición de imagen 2">
            <a:extLst>
              <a:ext uri="{FF2B5EF4-FFF2-40B4-BE49-F238E27FC236}">
                <a16:creationId xmlns:a16="http://schemas.microsoft.com/office/drawing/2014/main" id="{CDBFD7CA-7B85-4E15-916C-9C57068C4CA2}"/>
              </a:ext>
            </a:extLst>
          </p:cNvPr>
          <p:cNvSpPr>
            <a:spLocks noGrp="1"/>
          </p:cNvSpPr>
          <p:nvPr>
            <p:ph type="pic" sz="quarter" idx="13"/>
          </p:nvPr>
        </p:nvSpPr>
        <p:spPr>
          <a:xfrm>
            <a:off x="8683253" y="765369"/>
            <a:ext cx="3508747" cy="5348678"/>
          </a:xfrm>
          <a:prstGeom prst="rect">
            <a:avLst/>
          </a:prstGeom>
        </p:spPr>
        <p:txBody>
          <a:bodyPr/>
          <a:lstStyle/>
          <a:p>
            <a:endParaRPr lang="en-US" dirty="0"/>
          </a:p>
        </p:txBody>
      </p:sp>
    </p:spTree>
    <p:extLst>
      <p:ext uri="{BB962C8B-B14F-4D97-AF65-F5344CB8AC3E}">
        <p14:creationId xmlns:p14="http://schemas.microsoft.com/office/powerpoint/2010/main" val="3631039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F4F12239-20DF-4C29-AC8A-374E90178FB7}"/>
              </a:ext>
            </a:extLst>
          </p:cNvPr>
          <p:cNvSpPr>
            <a:spLocks noGrp="1"/>
          </p:cNvSpPr>
          <p:nvPr>
            <p:ph type="pic" sz="quarter" idx="11"/>
          </p:nvPr>
        </p:nvSpPr>
        <p:spPr>
          <a:xfrm>
            <a:off x="4381500" y="2247900"/>
            <a:ext cx="3390900" cy="1924050"/>
          </a:xfrm>
          <a:prstGeom prst="rect">
            <a:avLst/>
          </a:prstGeom>
        </p:spPr>
        <p:txBody>
          <a:bodyPr/>
          <a:lstStyle/>
          <a:p>
            <a:endParaRPr lang="en-US" dirty="0"/>
          </a:p>
        </p:txBody>
      </p:sp>
    </p:spTree>
    <p:extLst>
      <p:ext uri="{BB962C8B-B14F-4D97-AF65-F5344CB8AC3E}">
        <p14:creationId xmlns:p14="http://schemas.microsoft.com/office/powerpoint/2010/main" val="248373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01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9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80F72C-F1FC-165A-7754-16789E8E5DC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29EBE10-6B9F-BB1A-06A9-01F22A02CD1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126213C-4324-41D9-D360-5F90E14287B1}"/>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5" name="Espaço Reservado para Rodapé 4">
            <a:extLst>
              <a:ext uri="{FF2B5EF4-FFF2-40B4-BE49-F238E27FC236}">
                <a16:creationId xmlns:a16="http://schemas.microsoft.com/office/drawing/2014/main" id="{CD261467-4ED4-6D76-7600-58D8BDF6DAC2}"/>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D87E0CBF-D39D-E84A-A445-835E8E7FE185}"/>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1330129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F35C18-0418-0F88-15AD-9AEBDF6DD97C}"/>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66C0077-0053-EAB8-6898-219071F456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B075C051-F073-8E1F-14B5-0CAE88CE91B4}"/>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5" name="Espaço Reservado para Rodapé 4">
            <a:extLst>
              <a:ext uri="{FF2B5EF4-FFF2-40B4-BE49-F238E27FC236}">
                <a16:creationId xmlns:a16="http://schemas.microsoft.com/office/drawing/2014/main" id="{44BF0901-AF4F-93FA-0BDB-89A812E89929}"/>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94521911-16BE-78EC-29F0-CBEA1504D8D6}"/>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3146656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B606E-98E6-177E-25B4-CFE2FE7ECB1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A2E8C49-26F5-779D-982F-6FCE169C4E3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59025AA-59B9-CCE8-B7FF-0A85ACC599C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1ABC3B4-E0F5-DE5B-F0B2-8AFB30242187}"/>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6" name="Espaço Reservado para Rodapé 5">
            <a:extLst>
              <a:ext uri="{FF2B5EF4-FFF2-40B4-BE49-F238E27FC236}">
                <a16:creationId xmlns:a16="http://schemas.microsoft.com/office/drawing/2014/main" id="{42971588-E933-E5F9-872C-8B67222C5BF2}"/>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62763B7D-EDA8-2969-CC30-8C3F10F1F21D}"/>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620100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133E3-EB1E-BEFC-AA68-D15259D7EED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64A12E3-F196-B243-EA58-BFCED67A9E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E980ED8-5365-7294-2EC6-45FED3D476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36AECEC4-2681-E814-E5BB-C14CC26D58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3AA0D1D-B9A2-0ACA-6B17-B29CA2D642D0}"/>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0DCD891-8ECC-722F-B792-FFD923BEEAC9}"/>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8" name="Espaço Reservado para Rodapé 7">
            <a:extLst>
              <a:ext uri="{FF2B5EF4-FFF2-40B4-BE49-F238E27FC236}">
                <a16:creationId xmlns:a16="http://schemas.microsoft.com/office/drawing/2014/main" id="{E30ACFE8-7970-7895-AEFC-C36A8864E714}"/>
              </a:ext>
            </a:extLst>
          </p:cNvPr>
          <p:cNvSpPr>
            <a:spLocks noGrp="1"/>
          </p:cNvSpPr>
          <p:nvPr>
            <p:ph type="ftr" sz="quarter" idx="11"/>
          </p:nvPr>
        </p:nvSpPr>
        <p:spPr/>
        <p:txBody>
          <a:bodyPr/>
          <a:lstStyle/>
          <a:p>
            <a:endParaRPr lang="pt-BR" dirty="0"/>
          </a:p>
        </p:txBody>
      </p:sp>
      <p:sp>
        <p:nvSpPr>
          <p:cNvPr id="9" name="Espaço Reservado para Número de Slide 8">
            <a:extLst>
              <a:ext uri="{FF2B5EF4-FFF2-40B4-BE49-F238E27FC236}">
                <a16:creationId xmlns:a16="http://schemas.microsoft.com/office/drawing/2014/main" id="{CDFD7EB4-49EE-55CB-B89A-EF638E1AA5BD}"/>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16789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FC1F4F-DA43-6AA4-2EBD-AA6600F6275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14379D9B-7F77-E471-3DC5-A46A1F533E89}"/>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4" name="Espaço Reservado para Rodapé 3">
            <a:extLst>
              <a:ext uri="{FF2B5EF4-FFF2-40B4-BE49-F238E27FC236}">
                <a16:creationId xmlns:a16="http://schemas.microsoft.com/office/drawing/2014/main" id="{9F0F0A3F-F0B3-6B6C-02AD-FBFBE6331E88}"/>
              </a:ext>
            </a:extLst>
          </p:cNvPr>
          <p:cNvSpPr>
            <a:spLocks noGrp="1"/>
          </p:cNvSpPr>
          <p:nvPr>
            <p:ph type="ftr" sz="quarter" idx="11"/>
          </p:nvPr>
        </p:nvSpPr>
        <p:spPr/>
        <p:txBody>
          <a:bodyPr/>
          <a:lstStyle/>
          <a:p>
            <a:endParaRPr lang="pt-BR" dirty="0"/>
          </a:p>
        </p:txBody>
      </p:sp>
      <p:sp>
        <p:nvSpPr>
          <p:cNvPr id="5" name="Espaço Reservado para Número de Slide 4">
            <a:extLst>
              <a:ext uri="{FF2B5EF4-FFF2-40B4-BE49-F238E27FC236}">
                <a16:creationId xmlns:a16="http://schemas.microsoft.com/office/drawing/2014/main" id="{86EE559A-0927-E223-0043-88E49CC0613A}"/>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2516947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8D159FC-E34E-D401-6895-8AF85AAC5140}"/>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3" name="Espaço Reservado para Rodapé 2">
            <a:extLst>
              <a:ext uri="{FF2B5EF4-FFF2-40B4-BE49-F238E27FC236}">
                <a16:creationId xmlns:a16="http://schemas.microsoft.com/office/drawing/2014/main" id="{2B8A72BF-3882-3C51-0FD6-8B07BE7C2ACE}"/>
              </a:ext>
            </a:extLst>
          </p:cNvPr>
          <p:cNvSpPr>
            <a:spLocks noGrp="1"/>
          </p:cNvSpPr>
          <p:nvPr>
            <p:ph type="ftr" sz="quarter" idx="1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6819EDC8-2216-002B-11F6-6BAE28B0736E}"/>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3524342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6B2AFD-A04F-A1A5-E416-F23EB687E38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9C7D749-815F-9DF9-C87D-651F47C955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7231120-7198-DA6D-F088-CB8729012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1CE9214-34A1-FE41-3A75-D1E546869158}"/>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6" name="Espaço Reservado para Rodapé 5">
            <a:extLst>
              <a:ext uri="{FF2B5EF4-FFF2-40B4-BE49-F238E27FC236}">
                <a16:creationId xmlns:a16="http://schemas.microsoft.com/office/drawing/2014/main" id="{60E452F0-46B0-5C7D-174D-8B9391A454F0}"/>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B72A44F3-DADE-EDA8-57E1-47A08A049A95}"/>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1987716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0232F7-0068-5523-679A-2A0C1A1A119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E2FEA69-4282-CD82-DFDC-D8F4AE56E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E57ADE31-2C8F-2CC3-8292-0AE7C840F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40DA122-D2D5-8D6A-90FE-E91815133E86}"/>
              </a:ext>
            </a:extLst>
          </p:cNvPr>
          <p:cNvSpPr>
            <a:spLocks noGrp="1"/>
          </p:cNvSpPr>
          <p:nvPr>
            <p:ph type="dt" sz="half" idx="10"/>
          </p:nvPr>
        </p:nvSpPr>
        <p:spPr/>
        <p:txBody>
          <a:bodyPr/>
          <a:lstStyle/>
          <a:p>
            <a:fld id="{8C79C8A7-7CE2-4E0D-AB74-C9A4E4EB51D6}" type="datetimeFigureOut">
              <a:rPr lang="pt-BR" smtClean="0"/>
              <a:t>07/06/2024</a:t>
            </a:fld>
            <a:endParaRPr lang="pt-BR" dirty="0"/>
          </a:p>
        </p:txBody>
      </p:sp>
      <p:sp>
        <p:nvSpPr>
          <p:cNvPr id="6" name="Espaço Reservado para Rodapé 5">
            <a:extLst>
              <a:ext uri="{FF2B5EF4-FFF2-40B4-BE49-F238E27FC236}">
                <a16:creationId xmlns:a16="http://schemas.microsoft.com/office/drawing/2014/main" id="{CD93F276-6A29-42F7-1A85-776BB573C346}"/>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8F5DCF52-30B8-77B5-8396-C4AF568EFFF6}"/>
              </a:ext>
            </a:extLst>
          </p:cNvPr>
          <p:cNvSpPr>
            <a:spLocks noGrp="1"/>
          </p:cNvSpPr>
          <p:nvPr>
            <p:ph type="sldNum" sz="quarter" idx="12"/>
          </p:nvPr>
        </p:nvSpPr>
        <p:spPr/>
        <p:txBody>
          <a:bodyPr/>
          <a:lstStyle/>
          <a:p>
            <a:fld id="{C5B4DC17-FEEC-4E71-84FC-4A962793FE09}" type="slidenum">
              <a:rPr lang="pt-BR" smtClean="0"/>
              <a:t>‹nº›</a:t>
            </a:fld>
            <a:endParaRPr lang="pt-BR" dirty="0"/>
          </a:p>
        </p:txBody>
      </p:sp>
    </p:spTree>
    <p:extLst>
      <p:ext uri="{BB962C8B-B14F-4D97-AF65-F5344CB8AC3E}">
        <p14:creationId xmlns:p14="http://schemas.microsoft.com/office/powerpoint/2010/main" val="74612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50FD8E2-06ED-10B7-87FA-78B69B9ED7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467ED91-93B2-0AB8-0F8A-C775AEBD9A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94C7A2D-AD1C-0ED3-2717-704A2D88AD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79C8A7-7CE2-4E0D-AB74-C9A4E4EB51D6}" type="datetimeFigureOut">
              <a:rPr lang="pt-BR" smtClean="0"/>
              <a:t>07/06/2024</a:t>
            </a:fld>
            <a:endParaRPr lang="pt-BR" dirty="0"/>
          </a:p>
        </p:txBody>
      </p:sp>
      <p:sp>
        <p:nvSpPr>
          <p:cNvPr id="5" name="Espaço Reservado para Rodapé 4">
            <a:extLst>
              <a:ext uri="{FF2B5EF4-FFF2-40B4-BE49-F238E27FC236}">
                <a16:creationId xmlns:a16="http://schemas.microsoft.com/office/drawing/2014/main" id="{21D32F52-262B-15FE-7E25-4426FCE62F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dirty="0"/>
          </a:p>
        </p:txBody>
      </p:sp>
      <p:sp>
        <p:nvSpPr>
          <p:cNvPr id="6" name="Espaço Reservado para Número de Slide 5">
            <a:extLst>
              <a:ext uri="{FF2B5EF4-FFF2-40B4-BE49-F238E27FC236}">
                <a16:creationId xmlns:a16="http://schemas.microsoft.com/office/drawing/2014/main" id="{565F59A2-0490-BB50-8B06-CCE68063D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B4DC17-FEEC-4E71-84FC-4A962793FE09}" type="slidenum">
              <a:rPr lang="pt-BR" smtClean="0"/>
              <a:t>‹nº›</a:t>
            </a:fld>
            <a:endParaRPr lang="pt-BR" dirty="0"/>
          </a:p>
        </p:txBody>
      </p:sp>
    </p:spTree>
    <p:extLst>
      <p:ext uri="{BB962C8B-B14F-4D97-AF65-F5344CB8AC3E}">
        <p14:creationId xmlns:p14="http://schemas.microsoft.com/office/powerpoint/2010/main" val="331253354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675" r:id="rId13"/>
    <p:sldLayoutId id="2147483676" r:id="rId14"/>
    <p:sldLayoutId id="2147483677" r:id="rId15"/>
    <p:sldLayoutId id="2147483678" r:id="rId16"/>
    <p:sldLayoutId id="2147483679" r:id="rId17"/>
    <p:sldLayoutId id="2147483680" r:id="rId1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sv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0.jpeg"/><Relationship Id="rId11" Type="http://schemas.openxmlformats.org/officeDocument/2006/relationships/image" Target="../media/image15.sv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283BA-4B6B-F9DF-4383-3E22C38F5B35}"/>
              </a:ext>
            </a:extLst>
          </p:cNvPr>
          <p:cNvSpPr>
            <a:spLocks noGrp="1"/>
          </p:cNvSpPr>
          <p:nvPr>
            <p:ph type="ctrTitle"/>
          </p:nvPr>
        </p:nvSpPr>
        <p:spPr/>
        <p:txBody>
          <a:bodyPr/>
          <a:lstStyle/>
          <a:p>
            <a:endParaRPr lang="pt-BR" dirty="0"/>
          </a:p>
        </p:txBody>
      </p:sp>
      <p:sp>
        <p:nvSpPr>
          <p:cNvPr id="3" name="Subtítulo 2">
            <a:extLst>
              <a:ext uri="{FF2B5EF4-FFF2-40B4-BE49-F238E27FC236}">
                <a16:creationId xmlns:a16="http://schemas.microsoft.com/office/drawing/2014/main" id="{E210260E-C5BD-FDB5-D506-15CD243BE33C}"/>
              </a:ext>
            </a:extLst>
          </p:cNvPr>
          <p:cNvSpPr>
            <a:spLocks noGrp="1"/>
          </p:cNvSpPr>
          <p:nvPr>
            <p:ph type="subTitle" idx="1"/>
          </p:nvPr>
        </p:nvSpPr>
        <p:spPr/>
        <p:txBody>
          <a:bodyPr/>
          <a:lstStyle/>
          <a:p>
            <a:endParaRPr lang="pt-BR" dirty="0"/>
          </a:p>
        </p:txBody>
      </p:sp>
      <p:pic>
        <p:nvPicPr>
          <p:cNvPr id="5" name="Vídeo do WhatsApp de 2024-06-07 à(s) 23.24.20_15a51694">
            <a:hlinkClick r:id="" action="ppaction://media"/>
            <a:extLst>
              <a:ext uri="{FF2B5EF4-FFF2-40B4-BE49-F238E27FC236}">
                <a16:creationId xmlns:a16="http://schemas.microsoft.com/office/drawing/2014/main" id="{F5EB533C-2AA2-CFCE-2634-DF94581316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283" y="0"/>
            <a:ext cx="12263284" cy="6912033"/>
          </a:xfrm>
          <a:prstGeom prst="rect">
            <a:avLst/>
          </a:prstGeom>
        </p:spPr>
      </p:pic>
    </p:spTree>
    <p:extLst>
      <p:ext uri="{BB962C8B-B14F-4D97-AF65-F5344CB8AC3E}">
        <p14:creationId xmlns:p14="http://schemas.microsoft.com/office/powerpoint/2010/main" val="271974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10FC6682-34D6-04F8-4C79-F0D35AF18CD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12192000" cy="8263879"/>
          </a:xfrm>
          <a:prstGeom prst="rect">
            <a:avLst/>
          </a:prstGeom>
          <a:effectLst>
            <a:glow>
              <a:schemeClr val="accent1">
                <a:alpha val="59000"/>
              </a:schemeClr>
            </a:glow>
            <a:outerShdw dist="50800" dir="5400000" sx="107000" sy="107000" algn="ctr" rotWithShape="0">
              <a:srgbClr val="000000"/>
            </a:outerShdw>
          </a:effectLst>
        </p:spPr>
      </p:pic>
      <p:sp>
        <p:nvSpPr>
          <p:cNvPr id="3" name="Elipse 2">
            <a:extLst>
              <a:ext uri="{FF2B5EF4-FFF2-40B4-BE49-F238E27FC236}">
                <a16:creationId xmlns:a16="http://schemas.microsoft.com/office/drawing/2014/main" id="{9D43EF06-EACC-5834-8123-BEBDE3A9B393}"/>
              </a:ext>
            </a:extLst>
          </p:cNvPr>
          <p:cNvSpPr/>
          <p:nvPr/>
        </p:nvSpPr>
        <p:spPr>
          <a:xfrm>
            <a:off x="-7261451" y="-438238"/>
            <a:ext cx="7039897" cy="7492180"/>
          </a:xfrm>
          <a:prstGeom prst="ellipse">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13D491D0-4222-4254-ECA4-DDB134AE6CB9}"/>
              </a:ext>
            </a:extLst>
          </p:cNvPr>
          <p:cNvPicPr>
            <a:picLocks noChangeAspect="1"/>
          </p:cNvPicPr>
          <p:nvPr/>
        </p:nvPicPr>
        <p:blipFill>
          <a:blip r:embed="rId4"/>
          <a:stretch>
            <a:fillRect/>
          </a:stretch>
        </p:blipFill>
        <p:spPr>
          <a:xfrm>
            <a:off x="4857459" y="1759020"/>
            <a:ext cx="2088703" cy="2563628"/>
          </a:xfrm>
          <a:prstGeom prst="rect">
            <a:avLst/>
          </a:prstGeom>
        </p:spPr>
      </p:pic>
      <p:sp>
        <p:nvSpPr>
          <p:cNvPr id="12" name="CaixaDeTexto 11">
            <a:extLst>
              <a:ext uri="{FF2B5EF4-FFF2-40B4-BE49-F238E27FC236}">
                <a16:creationId xmlns:a16="http://schemas.microsoft.com/office/drawing/2014/main" id="{7A6073B3-BBAC-CC4D-08D5-779EBB5B52D6}"/>
              </a:ext>
            </a:extLst>
          </p:cNvPr>
          <p:cNvSpPr txBox="1"/>
          <p:nvPr/>
        </p:nvSpPr>
        <p:spPr>
          <a:xfrm>
            <a:off x="4272120" y="4322648"/>
            <a:ext cx="7167716" cy="584775"/>
          </a:xfrm>
          <a:prstGeom prst="rect">
            <a:avLst/>
          </a:prstGeom>
          <a:noFill/>
        </p:spPr>
        <p:txBody>
          <a:bodyPr wrap="square" rtlCol="0">
            <a:spAutoFit/>
          </a:bodyPr>
          <a:lstStyle/>
          <a:p>
            <a:r>
              <a:rPr lang="pt-BR" sz="1600" dirty="0">
                <a:solidFill>
                  <a:prstClr val="white"/>
                </a:solidFill>
                <a:latin typeface="Century Schoolbook" panose="02040604050505020304" pitchFamily="18" charset="0"/>
                <a:ea typeface="BatangChe" panose="020B0503020000020004" pitchFamily="49" charset="-127"/>
              </a:rPr>
              <a:t>Desenvolvimento de um Website</a:t>
            </a:r>
            <a:endParaRPr lang="pt-BR" sz="1600" dirty="0">
              <a:solidFill>
                <a:prstClr val="white"/>
              </a:solidFill>
              <a:latin typeface="BatangChe" panose="020B0503020000020004" pitchFamily="49" charset="-127"/>
              <a:ea typeface="BatangChe" panose="020B0503020000020004" pitchFamily="49" charset="-127"/>
            </a:endParaRPr>
          </a:p>
          <a:p>
            <a:r>
              <a:rPr lang="pt-BR" sz="1600" dirty="0">
                <a:solidFill>
                  <a:prstClr val="white"/>
                </a:solidFill>
                <a:latin typeface="BatangChe" panose="020B0503020000020004" pitchFamily="49" charset="-127"/>
                <a:ea typeface="BatangChe" panose="020B0503020000020004" pitchFamily="49" charset="-127"/>
              </a:rPr>
              <a:t>          </a:t>
            </a:r>
            <a:r>
              <a:rPr lang="pt-BR" sz="1600" dirty="0">
                <a:solidFill>
                  <a:prstClr val="white"/>
                </a:solidFill>
                <a:latin typeface="BatangChe" panose="02030609000101010101" pitchFamily="49" charset="-127"/>
                <a:ea typeface="BatangChe" panose="02030609000101010101" pitchFamily="49" charset="-127"/>
              </a:rPr>
              <a:t>Harry Potter</a:t>
            </a:r>
          </a:p>
        </p:txBody>
      </p:sp>
    </p:spTree>
    <p:extLst>
      <p:ext uri="{BB962C8B-B14F-4D97-AF65-F5344CB8AC3E}">
        <p14:creationId xmlns:p14="http://schemas.microsoft.com/office/powerpoint/2010/main" val="265755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10FC6682-34D6-04F8-4C79-F0D35AF18CD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12192000" cy="8263879"/>
          </a:xfrm>
          <a:prstGeom prst="rect">
            <a:avLst/>
          </a:prstGeom>
          <a:effectLst>
            <a:glow>
              <a:schemeClr val="accent1">
                <a:alpha val="59000"/>
              </a:schemeClr>
            </a:glow>
            <a:outerShdw dist="50800" dir="5400000" sx="107000" sy="107000" algn="ctr" rotWithShape="0">
              <a:srgbClr val="000000"/>
            </a:outerShdw>
          </a:effectLst>
        </p:spPr>
      </p:pic>
      <p:sp>
        <p:nvSpPr>
          <p:cNvPr id="3" name="Elipse 2">
            <a:extLst>
              <a:ext uri="{FF2B5EF4-FFF2-40B4-BE49-F238E27FC236}">
                <a16:creationId xmlns:a16="http://schemas.microsoft.com/office/drawing/2014/main" id="{9D43EF06-EACC-5834-8123-BEBDE3A9B393}"/>
              </a:ext>
            </a:extLst>
          </p:cNvPr>
          <p:cNvSpPr/>
          <p:nvPr/>
        </p:nvSpPr>
        <p:spPr>
          <a:xfrm>
            <a:off x="-2703873" y="-176981"/>
            <a:ext cx="7039897" cy="7492180"/>
          </a:xfrm>
          <a:prstGeom prst="ellipse">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358347BC-C605-023D-BA51-577E812EB9DD}"/>
              </a:ext>
            </a:extLst>
          </p:cNvPr>
          <p:cNvSpPr/>
          <p:nvPr/>
        </p:nvSpPr>
        <p:spPr>
          <a:xfrm>
            <a:off x="3160260" y="5701760"/>
            <a:ext cx="698308" cy="681705"/>
          </a:xfrm>
          <a:prstGeom prst="ellipse">
            <a:avLst/>
          </a:prstGeom>
          <a:solidFill>
            <a:srgbClr val="0241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A93F449D-292F-2F64-5617-5989487EF16D}"/>
              </a:ext>
            </a:extLst>
          </p:cNvPr>
          <p:cNvSpPr txBox="1"/>
          <p:nvPr/>
        </p:nvSpPr>
        <p:spPr>
          <a:xfrm>
            <a:off x="4083899" y="5917411"/>
            <a:ext cx="5869858" cy="276999"/>
          </a:xfrm>
          <a:prstGeom prst="rect">
            <a:avLst/>
          </a:prstGeom>
          <a:noFill/>
        </p:spPr>
        <p:txBody>
          <a:bodyPr wrap="square" rtlCol="0">
            <a:spAutoFit/>
          </a:bodyPr>
          <a:lstStyle/>
          <a:p>
            <a:r>
              <a:rPr lang="pt-BR" sz="1200">
                <a:solidFill>
                  <a:schemeClr val="bg1"/>
                </a:solidFill>
              </a:rPr>
              <a:t>Origem: Venho de uma cidadezinha do interior de Minas Gerais.</a:t>
            </a:r>
            <a:endParaRPr lang="pt-BR" sz="1200" dirty="0">
              <a:solidFill>
                <a:schemeClr val="bg1"/>
              </a:solidFill>
            </a:endParaRPr>
          </a:p>
        </p:txBody>
      </p:sp>
      <p:pic>
        <p:nvPicPr>
          <p:cNvPr id="11" name="Imagem 10">
            <a:extLst>
              <a:ext uri="{FF2B5EF4-FFF2-40B4-BE49-F238E27FC236}">
                <a16:creationId xmlns:a16="http://schemas.microsoft.com/office/drawing/2014/main" id="{13D491D0-4222-4254-ECA4-DDB134AE6CB9}"/>
              </a:ext>
            </a:extLst>
          </p:cNvPr>
          <p:cNvPicPr>
            <a:picLocks noChangeAspect="1"/>
          </p:cNvPicPr>
          <p:nvPr/>
        </p:nvPicPr>
        <p:blipFill>
          <a:blip r:embed="rId4"/>
          <a:stretch>
            <a:fillRect/>
          </a:stretch>
        </p:blipFill>
        <p:spPr>
          <a:xfrm>
            <a:off x="784121" y="1327037"/>
            <a:ext cx="2088703" cy="2563628"/>
          </a:xfrm>
          <a:prstGeom prst="rect">
            <a:avLst/>
          </a:prstGeom>
        </p:spPr>
      </p:pic>
      <p:sp>
        <p:nvSpPr>
          <p:cNvPr id="12" name="CaixaDeTexto 11">
            <a:extLst>
              <a:ext uri="{FF2B5EF4-FFF2-40B4-BE49-F238E27FC236}">
                <a16:creationId xmlns:a16="http://schemas.microsoft.com/office/drawing/2014/main" id="{7A6073B3-BBAC-CC4D-08D5-779EBB5B52D6}"/>
              </a:ext>
            </a:extLst>
          </p:cNvPr>
          <p:cNvSpPr txBox="1"/>
          <p:nvPr/>
        </p:nvSpPr>
        <p:spPr>
          <a:xfrm>
            <a:off x="299882" y="3817166"/>
            <a:ext cx="7167716" cy="584775"/>
          </a:xfrm>
          <a:prstGeom prst="rect">
            <a:avLst/>
          </a:prstGeom>
          <a:noFill/>
        </p:spPr>
        <p:txBody>
          <a:bodyPr wrap="square" rtlCol="0">
            <a:spAutoFit/>
          </a:bodyPr>
          <a:lstStyle/>
          <a:p>
            <a:r>
              <a:rPr lang="pt-BR" sz="1600" dirty="0">
                <a:solidFill>
                  <a:prstClr val="white"/>
                </a:solidFill>
                <a:latin typeface="Century Schoolbook" panose="02040604050505020304" pitchFamily="18" charset="0"/>
                <a:ea typeface="BatangChe" panose="020B0503020000020004" pitchFamily="49" charset="-127"/>
              </a:rPr>
              <a:t>Desenvolvimento de um Website</a:t>
            </a:r>
            <a:endParaRPr lang="pt-BR" sz="1600" dirty="0">
              <a:solidFill>
                <a:prstClr val="white"/>
              </a:solidFill>
              <a:latin typeface="BatangChe" panose="020B0503020000020004" pitchFamily="49" charset="-127"/>
              <a:ea typeface="BatangChe" panose="020B0503020000020004" pitchFamily="49" charset="-127"/>
            </a:endParaRPr>
          </a:p>
          <a:p>
            <a:r>
              <a:rPr lang="pt-BR" sz="1600" dirty="0">
                <a:solidFill>
                  <a:prstClr val="white"/>
                </a:solidFill>
                <a:latin typeface="BatangChe" panose="020B0503020000020004" pitchFamily="49" charset="-127"/>
                <a:ea typeface="BatangChe" panose="020B0503020000020004" pitchFamily="49" charset="-127"/>
              </a:rPr>
              <a:t>          </a:t>
            </a:r>
            <a:r>
              <a:rPr lang="pt-BR" sz="1600" dirty="0">
                <a:solidFill>
                  <a:prstClr val="white"/>
                </a:solidFill>
                <a:latin typeface="BatangChe" panose="02030609000101010101" pitchFamily="49" charset="-127"/>
                <a:ea typeface="BatangChe" panose="02030609000101010101" pitchFamily="49" charset="-127"/>
              </a:rPr>
              <a:t>Harry Potter</a:t>
            </a:r>
          </a:p>
        </p:txBody>
      </p:sp>
    </p:spTree>
    <p:extLst>
      <p:ext uri="{BB962C8B-B14F-4D97-AF65-F5344CB8AC3E}">
        <p14:creationId xmlns:p14="http://schemas.microsoft.com/office/powerpoint/2010/main" val="2067582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10FC6682-34D6-04F8-4C79-F0D35AF18CD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12192000" cy="8263879"/>
          </a:xfrm>
          <a:prstGeom prst="rect">
            <a:avLst/>
          </a:prstGeom>
          <a:effectLst>
            <a:glow>
              <a:schemeClr val="accent1">
                <a:alpha val="59000"/>
              </a:schemeClr>
            </a:glow>
            <a:outerShdw dist="50800" dir="5400000" sx="107000" sy="107000" algn="ctr" rotWithShape="0">
              <a:srgbClr val="000000"/>
            </a:outerShdw>
          </a:effectLst>
        </p:spPr>
      </p:pic>
      <p:sp>
        <p:nvSpPr>
          <p:cNvPr id="3" name="Elipse 2">
            <a:extLst>
              <a:ext uri="{FF2B5EF4-FFF2-40B4-BE49-F238E27FC236}">
                <a16:creationId xmlns:a16="http://schemas.microsoft.com/office/drawing/2014/main" id="{9D43EF06-EACC-5834-8123-BEBDE3A9B393}"/>
              </a:ext>
            </a:extLst>
          </p:cNvPr>
          <p:cNvSpPr/>
          <p:nvPr/>
        </p:nvSpPr>
        <p:spPr>
          <a:xfrm>
            <a:off x="-2703873" y="-176981"/>
            <a:ext cx="7039897" cy="7492180"/>
          </a:xfrm>
          <a:prstGeom prst="ellipse">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358347BC-C605-023D-BA51-577E812EB9DD}"/>
              </a:ext>
            </a:extLst>
          </p:cNvPr>
          <p:cNvSpPr/>
          <p:nvPr/>
        </p:nvSpPr>
        <p:spPr>
          <a:xfrm>
            <a:off x="3883740" y="3015594"/>
            <a:ext cx="904567" cy="875071"/>
          </a:xfrm>
          <a:prstGeom prst="ellipse">
            <a:avLst/>
          </a:prstGeom>
          <a:solidFill>
            <a:srgbClr val="0241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4960AB26-C090-1AE6-F854-992A0FE76A09}"/>
              </a:ext>
            </a:extLst>
          </p:cNvPr>
          <p:cNvSpPr/>
          <p:nvPr/>
        </p:nvSpPr>
        <p:spPr>
          <a:xfrm>
            <a:off x="3205316" y="5633884"/>
            <a:ext cx="698090" cy="658762"/>
          </a:xfrm>
          <a:prstGeom prst="ellipse">
            <a:avLst/>
          </a:prstGeom>
          <a:solidFill>
            <a:srgbClr val="D7B0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A93F449D-292F-2F64-5617-5989487EF16D}"/>
              </a:ext>
            </a:extLst>
          </p:cNvPr>
          <p:cNvSpPr txBox="1"/>
          <p:nvPr/>
        </p:nvSpPr>
        <p:spPr>
          <a:xfrm>
            <a:off x="5737118" y="2967335"/>
            <a:ext cx="5869858" cy="646331"/>
          </a:xfrm>
          <a:prstGeom prst="rect">
            <a:avLst/>
          </a:prstGeom>
          <a:noFill/>
        </p:spPr>
        <p:txBody>
          <a:bodyPr wrap="square" rtlCol="0">
            <a:spAutoFit/>
          </a:bodyPr>
          <a:lstStyle/>
          <a:p>
            <a:r>
              <a:rPr lang="pt-BR" dirty="0">
                <a:solidFill>
                  <a:schemeClr val="bg1"/>
                </a:solidFill>
              </a:rPr>
              <a:t>Origem: Venho de uma cidadezinha do interior de Minas Gerais.</a:t>
            </a:r>
          </a:p>
        </p:txBody>
      </p:sp>
      <p:sp>
        <p:nvSpPr>
          <p:cNvPr id="9" name="CaixaDeTexto 8">
            <a:extLst>
              <a:ext uri="{FF2B5EF4-FFF2-40B4-BE49-F238E27FC236}">
                <a16:creationId xmlns:a16="http://schemas.microsoft.com/office/drawing/2014/main" id="{AEF481D0-F9C9-755F-B0EF-402A46730E9F}"/>
              </a:ext>
            </a:extLst>
          </p:cNvPr>
          <p:cNvSpPr txBox="1"/>
          <p:nvPr/>
        </p:nvSpPr>
        <p:spPr>
          <a:xfrm>
            <a:off x="4218039" y="5830981"/>
            <a:ext cx="7039897" cy="461665"/>
          </a:xfrm>
          <a:prstGeom prst="rect">
            <a:avLst/>
          </a:prstGeom>
          <a:noFill/>
        </p:spPr>
        <p:txBody>
          <a:bodyPr wrap="square" rtlCol="0">
            <a:spAutoFit/>
          </a:bodyPr>
          <a:lstStyle/>
          <a:p>
            <a:r>
              <a:rPr lang="pt-BR" sz="1200" dirty="0">
                <a:solidFill>
                  <a:schemeClr val="bg1"/>
                </a:solidFill>
              </a:rPr>
              <a:t>Influência dos Livros: Ler os livros de Harry Potter me fez acreditar que era possível sair dali, conhecer o mundo e fazer qualquer coisa.</a:t>
            </a:r>
          </a:p>
        </p:txBody>
      </p:sp>
      <p:pic>
        <p:nvPicPr>
          <p:cNvPr id="11" name="Imagem 10">
            <a:extLst>
              <a:ext uri="{FF2B5EF4-FFF2-40B4-BE49-F238E27FC236}">
                <a16:creationId xmlns:a16="http://schemas.microsoft.com/office/drawing/2014/main" id="{13D491D0-4222-4254-ECA4-DDB134AE6CB9}"/>
              </a:ext>
            </a:extLst>
          </p:cNvPr>
          <p:cNvPicPr>
            <a:picLocks noChangeAspect="1"/>
          </p:cNvPicPr>
          <p:nvPr/>
        </p:nvPicPr>
        <p:blipFill>
          <a:blip r:embed="rId4"/>
          <a:stretch>
            <a:fillRect/>
          </a:stretch>
        </p:blipFill>
        <p:spPr>
          <a:xfrm>
            <a:off x="784121" y="1327037"/>
            <a:ext cx="2088703" cy="2563628"/>
          </a:xfrm>
          <a:prstGeom prst="rect">
            <a:avLst/>
          </a:prstGeom>
        </p:spPr>
      </p:pic>
      <p:sp>
        <p:nvSpPr>
          <p:cNvPr id="12" name="CaixaDeTexto 11">
            <a:extLst>
              <a:ext uri="{FF2B5EF4-FFF2-40B4-BE49-F238E27FC236}">
                <a16:creationId xmlns:a16="http://schemas.microsoft.com/office/drawing/2014/main" id="{7A6073B3-BBAC-CC4D-08D5-779EBB5B52D6}"/>
              </a:ext>
            </a:extLst>
          </p:cNvPr>
          <p:cNvSpPr txBox="1"/>
          <p:nvPr/>
        </p:nvSpPr>
        <p:spPr>
          <a:xfrm>
            <a:off x="299882" y="3817166"/>
            <a:ext cx="7167716" cy="584775"/>
          </a:xfrm>
          <a:prstGeom prst="rect">
            <a:avLst/>
          </a:prstGeom>
          <a:noFill/>
        </p:spPr>
        <p:txBody>
          <a:bodyPr wrap="square" rtlCol="0">
            <a:spAutoFit/>
          </a:bodyPr>
          <a:lstStyle/>
          <a:p>
            <a:r>
              <a:rPr lang="pt-BR" sz="1600" dirty="0">
                <a:solidFill>
                  <a:prstClr val="white"/>
                </a:solidFill>
                <a:latin typeface="Century Schoolbook" panose="02040604050505020304" pitchFamily="18" charset="0"/>
                <a:ea typeface="BatangChe" panose="020B0503020000020004" pitchFamily="49" charset="-127"/>
              </a:rPr>
              <a:t>Desenvolvimento de um Website</a:t>
            </a:r>
            <a:endParaRPr lang="pt-BR" sz="1600" dirty="0">
              <a:solidFill>
                <a:prstClr val="white"/>
              </a:solidFill>
              <a:latin typeface="BatangChe" panose="020B0503020000020004" pitchFamily="49" charset="-127"/>
              <a:ea typeface="BatangChe" panose="020B0503020000020004" pitchFamily="49" charset="-127"/>
            </a:endParaRPr>
          </a:p>
          <a:p>
            <a:r>
              <a:rPr lang="pt-BR" sz="1600" dirty="0">
                <a:solidFill>
                  <a:prstClr val="white"/>
                </a:solidFill>
                <a:latin typeface="BatangChe" panose="020B0503020000020004" pitchFamily="49" charset="-127"/>
                <a:ea typeface="BatangChe" panose="020B0503020000020004" pitchFamily="49" charset="-127"/>
              </a:rPr>
              <a:t>          </a:t>
            </a:r>
            <a:r>
              <a:rPr lang="pt-BR" sz="1600" dirty="0">
                <a:solidFill>
                  <a:prstClr val="white"/>
                </a:solidFill>
                <a:latin typeface="BatangChe" panose="02030609000101010101" pitchFamily="49" charset="-127"/>
                <a:ea typeface="BatangChe" panose="02030609000101010101" pitchFamily="49" charset="-127"/>
              </a:rPr>
              <a:t>Harry Potter</a:t>
            </a:r>
          </a:p>
        </p:txBody>
      </p:sp>
    </p:spTree>
    <p:extLst>
      <p:ext uri="{BB962C8B-B14F-4D97-AF65-F5344CB8AC3E}">
        <p14:creationId xmlns:p14="http://schemas.microsoft.com/office/powerpoint/2010/main" val="13451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261FB9C3-E39F-A09E-B2B5-4CCD1D62C439}"/>
              </a:ext>
            </a:extLst>
          </p:cNvPr>
          <p:cNvPicPr>
            <a:picLocks noChangeAspect="1"/>
          </p:cNvPicPr>
          <p:nvPr/>
        </p:nvPicPr>
        <p:blipFill>
          <a:blip r:embed="rId2"/>
          <a:stretch>
            <a:fillRect/>
          </a:stretch>
        </p:blipFill>
        <p:spPr>
          <a:xfrm>
            <a:off x="-411982" y="-291402"/>
            <a:ext cx="13012615" cy="8133826"/>
          </a:xfrm>
          <a:prstGeom prst="rect">
            <a:avLst/>
          </a:prstGeom>
        </p:spPr>
      </p:pic>
      <p:sp>
        <p:nvSpPr>
          <p:cNvPr id="3" name="Elipse 2">
            <a:extLst>
              <a:ext uri="{FF2B5EF4-FFF2-40B4-BE49-F238E27FC236}">
                <a16:creationId xmlns:a16="http://schemas.microsoft.com/office/drawing/2014/main" id="{9D43EF06-EACC-5834-8123-BEBDE3A9B393}"/>
              </a:ext>
            </a:extLst>
          </p:cNvPr>
          <p:cNvSpPr/>
          <p:nvPr/>
        </p:nvSpPr>
        <p:spPr>
          <a:xfrm>
            <a:off x="-2703873" y="-176981"/>
            <a:ext cx="7039897" cy="7492180"/>
          </a:xfrm>
          <a:prstGeom prst="ellipse">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358347BC-C605-023D-BA51-577E812EB9DD}"/>
              </a:ext>
            </a:extLst>
          </p:cNvPr>
          <p:cNvSpPr/>
          <p:nvPr/>
        </p:nvSpPr>
        <p:spPr>
          <a:xfrm>
            <a:off x="3883740" y="3015594"/>
            <a:ext cx="904567" cy="875071"/>
          </a:xfrm>
          <a:prstGeom prst="ellipse">
            <a:avLst/>
          </a:prstGeom>
          <a:solidFill>
            <a:srgbClr val="D7B0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4960AB26-C090-1AE6-F854-992A0FE76A09}"/>
              </a:ext>
            </a:extLst>
          </p:cNvPr>
          <p:cNvSpPr/>
          <p:nvPr/>
        </p:nvSpPr>
        <p:spPr>
          <a:xfrm>
            <a:off x="3205316" y="5633884"/>
            <a:ext cx="698090" cy="658762"/>
          </a:xfrm>
          <a:prstGeom prst="ellipse">
            <a:avLst/>
          </a:prstGeom>
          <a:solidFill>
            <a:srgbClr val="AF0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A93F449D-292F-2F64-5617-5989487EF16D}"/>
              </a:ext>
            </a:extLst>
          </p:cNvPr>
          <p:cNvSpPr txBox="1"/>
          <p:nvPr/>
        </p:nvSpPr>
        <p:spPr>
          <a:xfrm>
            <a:off x="3778045" y="565353"/>
            <a:ext cx="5869858" cy="276999"/>
          </a:xfrm>
          <a:prstGeom prst="rect">
            <a:avLst/>
          </a:prstGeom>
          <a:noFill/>
        </p:spPr>
        <p:txBody>
          <a:bodyPr wrap="square" rtlCol="0">
            <a:spAutoFit/>
          </a:bodyPr>
          <a:lstStyle/>
          <a:p>
            <a:r>
              <a:rPr lang="pt-BR" sz="1200">
                <a:solidFill>
                  <a:schemeClr val="bg1"/>
                </a:solidFill>
              </a:rPr>
              <a:t>Origem: Venho de uma cidadezinha do interior de Minas Gerais.</a:t>
            </a:r>
            <a:endParaRPr lang="pt-BR" sz="1200" dirty="0">
              <a:solidFill>
                <a:schemeClr val="bg1"/>
              </a:solidFill>
            </a:endParaRPr>
          </a:p>
        </p:txBody>
      </p:sp>
      <p:sp>
        <p:nvSpPr>
          <p:cNvPr id="5" name="Elipse 4">
            <a:extLst>
              <a:ext uri="{FF2B5EF4-FFF2-40B4-BE49-F238E27FC236}">
                <a16:creationId xmlns:a16="http://schemas.microsoft.com/office/drawing/2014/main" id="{40D8CD2D-2C82-1FE6-D9D5-74F9DF1A925E}"/>
              </a:ext>
            </a:extLst>
          </p:cNvPr>
          <p:cNvSpPr/>
          <p:nvPr/>
        </p:nvSpPr>
        <p:spPr>
          <a:xfrm>
            <a:off x="2856271" y="565354"/>
            <a:ext cx="698090" cy="658762"/>
          </a:xfrm>
          <a:prstGeom prst="ellipse">
            <a:avLst/>
          </a:prstGeom>
          <a:solidFill>
            <a:srgbClr val="0041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B67BF565-2820-D4D9-81B4-85171848C53A}"/>
              </a:ext>
            </a:extLst>
          </p:cNvPr>
          <p:cNvSpPr txBox="1"/>
          <p:nvPr/>
        </p:nvSpPr>
        <p:spPr>
          <a:xfrm>
            <a:off x="4294236" y="5839911"/>
            <a:ext cx="7108723" cy="646331"/>
          </a:xfrm>
          <a:prstGeom prst="rect">
            <a:avLst/>
          </a:prstGeom>
          <a:noFill/>
        </p:spPr>
        <p:txBody>
          <a:bodyPr wrap="square" rtlCol="0">
            <a:spAutoFit/>
          </a:bodyPr>
          <a:lstStyle/>
          <a:p>
            <a:r>
              <a:rPr lang="pt-BR" sz="1200">
                <a:solidFill>
                  <a:schemeClr val="bg1"/>
                </a:solidFill>
              </a:rPr>
              <a:t>Superação de Mindset: Mesmo que todos ao meu redor tivessem um modelo mental fixo de que essas coisas não eram possíveis, Harry Potter me ensinou que, como no mundo da magia, eu podia ser quem quisesse.</a:t>
            </a:r>
            <a:endParaRPr lang="pt-BR" sz="1200" dirty="0">
              <a:solidFill>
                <a:schemeClr val="bg1"/>
              </a:solidFill>
            </a:endParaRPr>
          </a:p>
        </p:txBody>
      </p:sp>
      <p:sp>
        <p:nvSpPr>
          <p:cNvPr id="12" name="CaixaDeTexto 11">
            <a:extLst>
              <a:ext uri="{FF2B5EF4-FFF2-40B4-BE49-F238E27FC236}">
                <a16:creationId xmlns:a16="http://schemas.microsoft.com/office/drawing/2014/main" id="{F743DF67-70E2-6087-8C18-BE73759E45AF}"/>
              </a:ext>
            </a:extLst>
          </p:cNvPr>
          <p:cNvSpPr txBox="1"/>
          <p:nvPr/>
        </p:nvSpPr>
        <p:spPr>
          <a:xfrm>
            <a:off x="194187" y="4022531"/>
            <a:ext cx="7167716" cy="584775"/>
          </a:xfrm>
          <a:prstGeom prst="rect">
            <a:avLst/>
          </a:prstGeom>
          <a:noFill/>
        </p:spPr>
        <p:txBody>
          <a:bodyPr wrap="square" rtlCol="0">
            <a:spAutoFit/>
          </a:bodyPr>
          <a:lstStyle/>
          <a:p>
            <a:r>
              <a:rPr lang="pt-BR" sz="1600" dirty="0">
                <a:solidFill>
                  <a:prstClr val="white"/>
                </a:solidFill>
                <a:latin typeface="Century Schoolbook" panose="02040604050505020304" pitchFamily="18" charset="0"/>
                <a:ea typeface="BatangChe" panose="020B0503020000020004" pitchFamily="49" charset="-127"/>
              </a:rPr>
              <a:t>Desenvolvimento de um Website</a:t>
            </a:r>
            <a:endParaRPr lang="pt-BR" sz="1600" dirty="0">
              <a:solidFill>
                <a:prstClr val="white"/>
              </a:solidFill>
              <a:latin typeface="BatangChe" panose="020B0503020000020004" pitchFamily="49" charset="-127"/>
              <a:ea typeface="BatangChe" panose="020B0503020000020004" pitchFamily="49" charset="-127"/>
            </a:endParaRPr>
          </a:p>
          <a:p>
            <a:r>
              <a:rPr lang="pt-BR" sz="1600" dirty="0">
                <a:solidFill>
                  <a:prstClr val="white"/>
                </a:solidFill>
                <a:latin typeface="BatangChe" panose="020B0503020000020004" pitchFamily="49" charset="-127"/>
                <a:ea typeface="BatangChe" panose="020B0503020000020004" pitchFamily="49" charset="-127"/>
              </a:rPr>
              <a:t>          </a:t>
            </a:r>
            <a:r>
              <a:rPr lang="pt-BR" sz="1600" dirty="0">
                <a:solidFill>
                  <a:prstClr val="white"/>
                </a:solidFill>
                <a:latin typeface="BatangChe" panose="02030609000101010101" pitchFamily="49" charset="-127"/>
                <a:ea typeface="BatangChe" panose="02030609000101010101" pitchFamily="49" charset="-127"/>
              </a:rPr>
              <a:t>Harry Potter</a:t>
            </a:r>
          </a:p>
        </p:txBody>
      </p:sp>
      <p:pic>
        <p:nvPicPr>
          <p:cNvPr id="13" name="Imagem 12">
            <a:extLst>
              <a:ext uri="{FF2B5EF4-FFF2-40B4-BE49-F238E27FC236}">
                <a16:creationId xmlns:a16="http://schemas.microsoft.com/office/drawing/2014/main" id="{D0321BD5-8ADA-099C-A36F-1652E7F046AA}"/>
              </a:ext>
            </a:extLst>
          </p:cNvPr>
          <p:cNvPicPr>
            <a:picLocks noChangeAspect="1"/>
          </p:cNvPicPr>
          <p:nvPr/>
        </p:nvPicPr>
        <p:blipFill>
          <a:blip r:embed="rId3"/>
          <a:stretch>
            <a:fillRect/>
          </a:stretch>
        </p:blipFill>
        <p:spPr>
          <a:xfrm>
            <a:off x="816075" y="1515261"/>
            <a:ext cx="2040196" cy="2508012"/>
          </a:xfrm>
          <a:prstGeom prst="rect">
            <a:avLst/>
          </a:prstGeom>
        </p:spPr>
      </p:pic>
      <p:sp>
        <p:nvSpPr>
          <p:cNvPr id="16" name="CaixaDeTexto 15">
            <a:extLst>
              <a:ext uri="{FF2B5EF4-FFF2-40B4-BE49-F238E27FC236}">
                <a16:creationId xmlns:a16="http://schemas.microsoft.com/office/drawing/2014/main" id="{B15DF0F6-8F5F-BECE-B821-73352A663FF5}"/>
              </a:ext>
            </a:extLst>
          </p:cNvPr>
          <p:cNvSpPr txBox="1"/>
          <p:nvPr/>
        </p:nvSpPr>
        <p:spPr>
          <a:xfrm>
            <a:off x="5041787" y="3033268"/>
            <a:ext cx="6554011" cy="923330"/>
          </a:xfrm>
          <a:prstGeom prst="rect">
            <a:avLst/>
          </a:prstGeom>
          <a:noFill/>
        </p:spPr>
        <p:txBody>
          <a:bodyPr wrap="square">
            <a:spAutoFit/>
          </a:bodyPr>
          <a:lstStyle/>
          <a:p>
            <a:r>
              <a:rPr lang="pt-BR" sz="1800" dirty="0">
                <a:solidFill>
                  <a:schemeClr val="bg1"/>
                </a:solidFill>
              </a:rPr>
              <a:t>Influência dos Livros: Ler os livros de Harry Potter me fez acreditar que era possível sair dali, conhecer o mundo e fazer qualquer coisa.</a:t>
            </a:r>
          </a:p>
        </p:txBody>
      </p:sp>
    </p:spTree>
    <p:extLst>
      <p:ext uri="{BB962C8B-B14F-4D97-AF65-F5344CB8AC3E}">
        <p14:creationId xmlns:p14="http://schemas.microsoft.com/office/powerpoint/2010/main" val="383630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92E1DAEC-EDC7-DE1D-A54F-F1C026D30A3D}"/>
              </a:ext>
            </a:extLst>
          </p:cNvPr>
          <p:cNvPicPr>
            <a:picLocks noChangeAspect="1"/>
          </p:cNvPicPr>
          <p:nvPr/>
        </p:nvPicPr>
        <p:blipFill>
          <a:blip r:embed="rId2"/>
          <a:stretch>
            <a:fillRect/>
          </a:stretch>
        </p:blipFill>
        <p:spPr>
          <a:xfrm>
            <a:off x="-442127" y="-251209"/>
            <a:ext cx="13022663" cy="8340131"/>
          </a:xfrm>
          <a:prstGeom prst="rect">
            <a:avLst/>
          </a:prstGeom>
        </p:spPr>
      </p:pic>
      <p:sp>
        <p:nvSpPr>
          <p:cNvPr id="3" name="Elipse 2">
            <a:extLst>
              <a:ext uri="{FF2B5EF4-FFF2-40B4-BE49-F238E27FC236}">
                <a16:creationId xmlns:a16="http://schemas.microsoft.com/office/drawing/2014/main" id="{9D43EF06-EACC-5834-8123-BEBDE3A9B393}"/>
              </a:ext>
            </a:extLst>
          </p:cNvPr>
          <p:cNvSpPr/>
          <p:nvPr/>
        </p:nvSpPr>
        <p:spPr>
          <a:xfrm>
            <a:off x="-2703873" y="-176981"/>
            <a:ext cx="7039897" cy="7492180"/>
          </a:xfrm>
          <a:prstGeom prst="ellipse">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358347BC-C605-023D-BA51-577E812EB9DD}"/>
              </a:ext>
            </a:extLst>
          </p:cNvPr>
          <p:cNvSpPr/>
          <p:nvPr/>
        </p:nvSpPr>
        <p:spPr>
          <a:xfrm>
            <a:off x="3883740" y="3015594"/>
            <a:ext cx="904567" cy="875071"/>
          </a:xfrm>
          <a:prstGeom prst="ellipse">
            <a:avLst/>
          </a:prstGeom>
          <a:solidFill>
            <a:srgbClr val="AF0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lipse 4">
            <a:extLst>
              <a:ext uri="{FF2B5EF4-FFF2-40B4-BE49-F238E27FC236}">
                <a16:creationId xmlns:a16="http://schemas.microsoft.com/office/drawing/2014/main" id="{40D8CD2D-2C82-1FE6-D9D5-74F9DF1A925E}"/>
              </a:ext>
            </a:extLst>
          </p:cNvPr>
          <p:cNvSpPr/>
          <p:nvPr/>
        </p:nvSpPr>
        <p:spPr>
          <a:xfrm>
            <a:off x="2856271" y="565354"/>
            <a:ext cx="698090" cy="658762"/>
          </a:xfrm>
          <a:prstGeom prst="ellipse">
            <a:avLst/>
          </a:prstGeom>
          <a:solidFill>
            <a:srgbClr val="CEB4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1CA27CFF-E8C9-3637-B686-66D39AA17A7F}"/>
              </a:ext>
            </a:extLst>
          </p:cNvPr>
          <p:cNvSpPr txBox="1"/>
          <p:nvPr/>
        </p:nvSpPr>
        <p:spPr>
          <a:xfrm>
            <a:off x="3800166" y="553966"/>
            <a:ext cx="7020232" cy="461665"/>
          </a:xfrm>
          <a:prstGeom prst="rect">
            <a:avLst/>
          </a:prstGeom>
          <a:noFill/>
        </p:spPr>
        <p:txBody>
          <a:bodyPr wrap="square" rtlCol="0">
            <a:spAutoFit/>
          </a:bodyPr>
          <a:lstStyle/>
          <a:p>
            <a:r>
              <a:rPr lang="pt-BR" sz="1200" dirty="0">
                <a:solidFill>
                  <a:schemeClr val="bg1"/>
                </a:solidFill>
              </a:rPr>
              <a:t>Inserção no Dia a Dia: Até hoje, o universo de Harry Potter faz parte da minha vida, inspirando meu aprendizado e criatividade.</a:t>
            </a:r>
          </a:p>
        </p:txBody>
      </p:sp>
      <p:sp>
        <p:nvSpPr>
          <p:cNvPr id="9" name="CaixaDeTexto 8">
            <a:extLst>
              <a:ext uri="{FF2B5EF4-FFF2-40B4-BE49-F238E27FC236}">
                <a16:creationId xmlns:a16="http://schemas.microsoft.com/office/drawing/2014/main" id="{B67BF565-2820-D4D9-81B4-85171848C53A}"/>
              </a:ext>
            </a:extLst>
          </p:cNvPr>
          <p:cNvSpPr txBox="1"/>
          <p:nvPr/>
        </p:nvSpPr>
        <p:spPr>
          <a:xfrm>
            <a:off x="4935792" y="3075057"/>
            <a:ext cx="7108723" cy="1323439"/>
          </a:xfrm>
          <a:prstGeom prst="rect">
            <a:avLst/>
          </a:prstGeom>
          <a:noFill/>
        </p:spPr>
        <p:txBody>
          <a:bodyPr wrap="square" rtlCol="0">
            <a:spAutoFit/>
          </a:bodyPr>
          <a:lstStyle/>
          <a:p>
            <a:r>
              <a:rPr lang="pt-BR" sz="2000">
                <a:solidFill>
                  <a:schemeClr val="bg1"/>
                </a:solidFill>
              </a:rPr>
              <a:t>Superação de Mindset: Mesmo que todos ao meu redor tivessem um modelo mental fixo de que essas coisas não eram possíveis, Harry Potter me ensinou que, como no mundo da magia, eu podia ser quem quisesse.</a:t>
            </a:r>
            <a:endParaRPr lang="pt-BR" sz="2000" dirty="0">
              <a:solidFill>
                <a:schemeClr val="bg1"/>
              </a:solidFill>
            </a:endParaRPr>
          </a:p>
        </p:txBody>
      </p:sp>
      <p:pic>
        <p:nvPicPr>
          <p:cNvPr id="12" name="Imagem 11">
            <a:extLst>
              <a:ext uri="{FF2B5EF4-FFF2-40B4-BE49-F238E27FC236}">
                <a16:creationId xmlns:a16="http://schemas.microsoft.com/office/drawing/2014/main" id="{4BF9BAAC-834E-5C15-371B-C662C31B02D7}"/>
              </a:ext>
            </a:extLst>
          </p:cNvPr>
          <p:cNvPicPr>
            <a:picLocks noChangeAspect="1"/>
          </p:cNvPicPr>
          <p:nvPr/>
        </p:nvPicPr>
        <p:blipFill>
          <a:blip r:embed="rId3"/>
          <a:stretch>
            <a:fillRect/>
          </a:stretch>
        </p:blipFill>
        <p:spPr>
          <a:xfrm>
            <a:off x="711312" y="1409482"/>
            <a:ext cx="2144959" cy="2631576"/>
          </a:xfrm>
          <a:prstGeom prst="rect">
            <a:avLst/>
          </a:prstGeom>
        </p:spPr>
      </p:pic>
      <p:sp>
        <p:nvSpPr>
          <p:cNvPr id="13" name="CaixaDeTexto 12">
            <a:extLst>
              <a:ext uri="{FF2B5EF4-FFF2-40B4-BE49-F238E27FC236}">
                <a16:creationId xmlns:a16="http://schemas.microsoft.com/office/drawing/2014/main" id="{167FDCD1-CF2F-3735-2661-1AEFDFFE0ED9}"/>
              </a:ext>
            </a:extLst>
          </p:cNvPr>
          <p:cNvSpPr txBox="1"/>
          <p:nvPr/>
        </p:nvSpPr>
        <p:spPr>
          <a:xfrm>
            <a:off x="194187" y="4022531"/>
            <a:ext cx="7167716" cy="584775"/>
          </a:xfrm>
          <a:prstGeom prst="rect">
            <a:avLst/>
          </a:prstGeom>
          <a:noFill/>
        </p:spPr>
        <p:txBody>
          <a:bodyPr wrap="square" rtlCol="0">
            <a:spAutoFit/>
          </a:bodyPr>
          <a:lstStyle/>
          <a:p>
            <a:r>
              <a:rPr lang="pt-BR" sz="1600" dirty="0">
                <a:solidFill>
                  <a:prstClr val="white"/>
                </a:solidFill>
                <a:latin typeface="Century Schoolbook" panose="02040604050505020304" pitchFamily="18" charset="0"/>
                <a:ea typeface="BatangChe" panose="020B0503020000020004" pitchFamily="49" charset="-127"/>
              </a:rPr>
              <a:t>Desenvolvimento de um Website</a:t>
            </a:r>
            <a:endParaRPr lang="pt-BR" sz="1600" dirty="0">
              <a:solidFill>
                <a:prstClr val="white"/>
              </a:solidFill>
              <a:latin typeface="BatangChe" panose="020B0503020000020004" pitchFamily="49" charset="-127"/>
              <a:ea typeface="BatangChe" panose="020B0503020000020004" pitchFamily="49" charset="-127"/>
            </a:endParaRPr>
          </a:p>
          <a:p>
            <a:r>
              <a:rPr lang="pt-BR" sz="1600" dirty="0">
                <a:solidFill>
                  <a:prstClr val="white"/>
                </a:solidFill>
                <a:latin typeface="BatangChe" panose="020B0503020000020004" pitchFamily="49" charset="-127"/>
                <a:ea typeface="BatangChe" panose="020B0503020000020004" pitchFamily="49" charset="-127"/>
              </a:rPr>
              <a:t>          </a:t>
            </a:r>
            <a:r>
              <a:rPr lang="pt-BR" sz="1600" dirty="0">
                <a:solidFill>
                  <a:prstClr val="white"/>
                </a:solidFill>
                <a:latin typeface="BatangChe" panose="02030609000101010101" pitchFamily="49" charset="-127"/>
                <a:ea typeface="BatangChe" panose="02030609000101010101" pitchFamily="49" charset="-127"/>
              </a:rPr>
              <a:t>Harry Potter</a:t>
            </a:r>
          </a:p>
        </p:txBody>
      </p:sp>
    </p:spTree>
    <p:extLst>
      <p:ext uri="{BB962C8B-B14F-4D97-AF65-F5344CB8AC3E}">
        <p14:creationId xmlns:p14="http://schemas.microsoft.com/office/powerpoint/2010/main" val="202173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C00F74E2-35E9-A6FD-D272-B9F7770ED01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156928"/>
            <a:ext cx="12192000" cy="7904976"/>
          </a:xfrm>
          <a:prstGeom prst="rect">
            <a:avLst/>
          </a:prstGeom>
        </p:spPr>
      </p:pic>
      <p:sp>
        <p:nvSpPr>
          <p:cNvPr id="3" name="CaixaDeTexto 2">
            <a:extLst>
              <a:ext uri="{FF2B5EF4-FFF2-40B4-BE49-F238E27FC236}">
                <a16:creationId xmlns:a16="http://schemas.microsoft.com/office/drawing/2014/main" id="{6C07EB63-E673-2E67-0EBF-A4F0C10D354E}"/>
              </a:ext>
            </a:extLst>
          </p:cNvPr>
          <p:cNvSpPr txBox="1"/>
          <p:nvPr/>
        </p:nvSpPr>
        <p:spPr>
          <a:xfrm>
            <a:off x="4785360" y="-156928"/>
            <a:ext cx="6319520" cy="1569660"/>
          </a:xfrm>
          <a:prstGeom prst="rect">
            <a:avLst/>
          </a:prstGeom>
          <a:noFill/>
        </p:spPr>
        <p:txBody>
          <a:bodyPr wrap="square" rtlCol="0">
            <a:spAutoFit/>
          </a:bodyPr>
          <a:lstStyle/>
          <a:p>
            <a:r>
              <a:rPr lang="pt-BR" sz="9600" dirty="0">
                <a:solidFill>
                  <a:schemeClr val="bg1"/>
                </a:solidFill>
                <a:latin typeface="Rastanty Cortez" panose="020F0502020204030204" pitchFamily="2" charset="0"/>
              </a:rPr>
              <a:t>Valores Representados</a:t>
            </a:r>
          </a:p>
        </p:txBody>
      </p:sp>
      <p:cxnSp>
        <p:nvCxnSpPr>
          <p:cNvPr id="5" name="Conector de Seta Reta 4">
            <a:extLst>
              <a:ext uri="{FF2B5EF4-FFF2-40B4-BE49-F238E27FC236}">
                <a16:creationId xmlns:a16="http://schemas.microsoft.com/office/drawing/2014/main" id="{D10FAEA6-5639-8C38-7802-DA25E88C17A2}"/>
              </a:ext>
            </a:extLst>
          </p:cNvPr>
          <p:cNvCxnSpPr/>
          <p:nvPr/>
        </p:nvCxnSpPr>
        <p:spPr>
          <a:xfrm>
            <a:off x="4582160" y="1605280"/>
            <a:ext cx="6522720" cy="0"/>
          </a:xfrm>
          <a:prstGeom prst="straightConnector1">
            <a:avLst/>
          </a:prstGeom>
          <a:ln>
            <a:solidFill>
              <a:schemeClr val="bg1"/>
            </a:solidFill>
            <a:headEnd type="triangle"/>
            <a:tailEnd type="triangle"/>
          </a:ln>
          <a:effectLst>
            <a:glow rad="101600">
              <a:schemeClr val="bg1">
                <a:lumMod val="95000"/>
                <a:alpha val="60000"/>
              </a:schemeClr>
            </a:glow>
          </a:effectLst>
        </p:spPr>
        <p:style>
          <a:lnRef idx="2">
            <a:schemeClr val="accent1"/>
          </a:lnRef>
          <a:fillRef idx="0">
            <a:schemeClr val="accent1"/>
          </a:fillRef>
          <a:effectRef idx="1">
            <a:schemeClr val="accent1"/>
          </a:effectRef>
          <a:fontRef idx="minor">
            <a:schemeClr val="tx1"/>
          </a:fontRef>
        </p:style>
      </p:cxnSp>
      <p:sp>
        <p:nvSpPr>
          <p:cNvPr id="6" name="CaixaDeTexto 5">
            <a:extLst>
              <a:ext uri="{FF2B5EF4-FFF2-40B4-BE49-F238E27FC236}">
                <a16:creationId xmlns:a16="http://schemas.microsoft.com/office/drawing/2014/main" id="{AEDE496F-BBCD-E45B-0490-7E1D74B61B56}"/>
              </a:ext>
            </a:extLst>
          </p:cNvPr>
          <p:cNvSpPr txBox="1"/>
          <p:nvPr/>
        </p:nvSpPr>
        <p:spPr>
          <a:xfrm>
            <a:off x="335280" y="1879044"/>
            <a:ext cx="3718560" cy="1107996"/>
          </a:xfrm>
          <a:prstGeom prst="rect">
            <a:avLst/>
          </a:prstGeom>
          <a:noFill/>
        </p:spPr>
        <p:txBody>
          <a:bodyPr wrap="square" rtlCol="0">
            <a:spAutoFit/>
          </a:bodyPr>
          <a:lstStyle/>
          <a:p>
            <a:r>
              <a:rPr lang="pt-BR" sz="6600" dirty="0">
                <a:solidFill>
                  <a:schemeClr val="bg1"/>
                </a:solidFill>
                <a:latin typeface="Matura MT Script Capitals" panose="03020802060602070202" pitchFamily="66" charset="0"/>
              </a:rPr>
              <a:t>coragem</a:t>
            </a:r>
          </a:p>
        </p:txBody>
      </p:sp>
      <p:sp>
        <p:nvSpPr>
          <p:cNvPr id="7" name="CaixaDeTexto 6">
            <a:extLst>
              <a:ext uri="{FF2B5EF4-FFF2-40B4-BE49-F238E27FC236}">
                <a16:creationId xmlns:a16="http://schemas.microsoft.com/office/drawing/2014/main" id="{2AFE7712-3A7B-9443-4A5B-04A07A2C8365}"/>
              </a:ext>
            </a:extLst>
          </p:cNvPr>
          <p:cNvSpPr txBox="1"/>
          <p:nvPr/>
        </p:nvSpPr>
        <p:spPr>
          <a:xfrm>
            <a:off x="335280" y="2776243"/>
            <a:ext cx="3017520" cy="2246769"/>
          </a:xfrm>
          <a:prstGeom prst="rect">
            <a:avLst/>
          </a:prstGeom>
          <a:noFill/>
        </p:spPr>
        <p:txBody>
          <a:bodyPr wrap="square" rtlCol="0">
            <a:spAutoFit/>
          </a:bodyPr>
          <a:lstStyle/>
          <a:p>
            <a:pPr algn="ctr"/>
            <a:r>
              <a:rPr lang="pt-BR" sz="2800" dirty="0">
                <a:solidFill>
                  <a:schemeClr val="bg1"/>
                </a:solidFill>
                <a:latin typeface="Modern No. 20" panose="02070704070505020303" pitchFamily="18" charset="0"/>
              </a:rPr>
              <a:t>Assim como Harry, tive a coragem de mudar de área e enfrentar novos desafios.</a:t>
            </a:r>
          </a:p>
        </p:txBody>
      </p:sp>
      <p:sp>
        <p:nvSpPr>
          <p:cNvPr id="8" name="CaixaDeTexto 7">
            <a:extLst>
              <a:ext uri="{FF2B5EF4-FFF2-40B4-BE49-F238E27FC236}">
                <a16:creationId xmlns:a16="http://schemas.microsoft.com/office/drawing/2014/main" id="{8AEE1890-3503-565A-59C6-A09D89CB48F3}"/>
              </a:ext>
            </a:extLst>
          </p:cNvPr>
          <p:cNvSpPr txBox="1"/>
          <p:nvPr/>
        </p:nvSpPr>
        <p:spPr>
          <a:xfrm>
            <a:off x="3545840" y="2833260"/>
            <a:ext cx="5791200" cy="1015663"/>
          </a:xfrm>
          <a:prstGeom prst="rect">
            <a:avLst/>
          </a:prstGeom>
          <a:noFill/>
        </p:spPr>
        <p:txBody>
          <a:bodyPr wrap="square" rtlCol="0">
            <a:spAutoFit/>
          </a:bodyPr>
          <a:lstStyle/>
          <a:p>
            <a:r>
              <a:rPr lang="pt-BR" sz="6000" dirty="0">
                <a:solidFill>
                  <a:schemeClr val="bg1"/>
                </a:solidFill>
                <a:latin typeface="Matura MT Script Capitals" panose="03020802060602070202" pitchFamily="66" charset="0"/>
              </a:rPr>
              <a:t>Determinação</a:t>
            </a:r>
          </a:p>
        </p:txBody>
      </p:sp>
      <p:sp>
        <p:nvSpPr>
          <p:cNvPr id="9" name="CaixaDeTexto 8">
            <a:extLst>
              <a:ext uri="{FF2B5EF4-FFF2-40B4-BE49-F238E27FC236}">
                <a16:creationId xmlns:a16="http://schemas.microsoft.com/office/drawing/2014/main" id="{35CFA5FC-F9FF-EDED-216A-74A901C1647C}"/>
              </a:ext>
            </a:extLst>
          </p:cNvPr>
          <p:cNvSpPr txBox="1"/>
          <p:nvPr/>
        </p:nvSpPr>
        <p:spPr>
          <a:xfrm>
            <a:off x="4754880" y="3679754"/>
            <a:ext cx="3017520" cy="2246769"/>
          </a:xfrm>
          <a:prstGeom prst="rect">
            <a:avLst/>
          </a:prstGeom>
          <a:noFill/>
        </p:spPr>
        <p:txBody>
          <a:bodyPr wrap="square" rtlCol="0">
            <a:spAutoFit/>
          </a:bodyPr>
          <a:lstStyle/>
          <a:p>
            <a:pPr algn="ctr"/>
            <a:r>
              <a:rPr lang="pt-BR" sz="2800" dirty="0">
                <a:solidFill>
                  <a:schemeClr val="bg1"/>
                </a:solidFill>
                <a:latin typeface="Modern No. 20" panose="02070704070505020303" pitchFamily="18" charset="0"/>
              </a:rPr>
              <a:t>A determinação de aprender programação e desenvolver este projeto foi crucial.</a:t>
            </a:r>
          </a:p>
        </p:txBody>
      </p:sp>
      <p:sp>
        <p:nvSpPr>
          <p:cNvPr id="10" name="CaixaDeTexto 9">
            <a:extLst>
              <a:ext uri="{FF2B5EF4-FFF2-40B4-BE49-F238E27FC236}">
                <a16:creationId xmlns:a16="http://schemas.microsoft.com/office/drawing/2014/main" id="{F957E123-56E4-A922-E540-07B2C97B128B}"/>
              </a:ext>
            </a:extLst>
          </p:cNvPr>
          <p:cNvSpPr txBox="1"/>
          <p:nvPr/>
        </p:nvSpPr>
        <p:spPr>
          <a:xfrm>
            <a:off x="8036560" y="1961217"/>
            <a:ext cx="4348480" cy="1015663"/>
          </a:xfrm>
          <a:prstGeom prst="rect">
            <a:avLst/>
          </a:prstGeom>
          <a:noFill/>
        </p:spPr>
        <p:txBody>
          <a:bodyPr wrap="square" rtlCol="0">
            <a:spAutoFit/>
          </a:bodyPr>
          <a:lstStyle/>
          <a:p>
            <a:r>
              <a:rPr lang="pt-BR" sz="6000" dirty="0">
                <a:solidFill>
                  <a:schemeClr val="bg1"/>
                </a:solidFill>
                <a:latin typeface="Matura MT Script Capitals" panose="03020802060602070202" pitchFamily="66" charset="0"/>
              </a:rPr>
              <a:t>   Gratidão</a:t>
            </a:r>
          </a:p>
        </p:txBody>
      </p:sp>
      <p:sp>
        <p:nvSpPr>
          <p:cNvPr id="11" name="CaixaDeTexto 10">
            <a:extLst>
              <a:ext uri="{FF2B5EF4-FFF2-40B4-BE49-F238E27FC236}">
                <a16:creationId xmlns:a16="http://schemas.microsoft.com/office/drawing/2014/main" id="{4D335077-D439-BBEF-3CD8-A00526401112}"/>
              </a:ext>
            </a:extLst>
          </p:cNvPr>
          <p:cNvSpPr txBox="1"/>
          <p:nvPr/>
        </p:nvSpPr>
        <p:spPr>
          <a:xfrm>
            <a:off x="8981440" y="2830162"/>
            <a:ext cx="3017520" cy="2246769"/>
          </a:xfrm>
          <a:prstGeom prst="rect">
            <a:avLst/>
          </a:prstGeom>
          <a:noFill/>
        </p:spPr>
        <p:txBody>
          <a:bodyPr wrap="square" rtlCol="0">
            <a:spAutoFit/>
          </a:bodyPr>
          <a:lstStyle/>
          <a:p>
            <a:pPr algn="ctr"/>
            <a:r>
              <a:rPr lang="pt-BR" sz="2800" dirty="0">
                <a:solidFill>
                  <a:schemeClr val="bg1"/>
                </a:solidFill>
                <a:latin typeface="Modern No. 20" panose="02070704070505020303" pitchFamily="18" charset="0"/>
              </a:rPr>
              <a:t>A gratidão àqueles que me apoiaram nesta jornada é um valor que carrego comigo.</a:t>
            </a:r>
          </a:p>
        </p:txBody>
      </p:sp>
      <p:pic>
        <p:nvPicPr>
          <p:cNvPr id="12" name="Imagem 11">
            <a:extLst>
              <a:ext uri="{FF2B5EF4-FFF2-40B4-BE49-F238E27FC236}">
                <a16:creationId xmlns:a16="http://schemas.microsoft.com/office/drawing/2014/main" id="{94F80AF3-8CAA-B35E-09FE-7D55F329B6FD}"/>
              </a:ext>
            </a:extLst>
          </p:cNvPr>
          <p:cNvPicPr>
            <a:picLocks noChangeAspect="1"/>
          </p:cNvPicPr>
          <p:nvPr/>
        </p:nvPicPr>
        <p:blipFill>
          <a:blip r:embed="rId4"/>
          <a:stretch>
            <a:fillRect/>
          </a:stretch>
        </p:blipFill>
        <p:spPr>
          <a:xfrm>
            <a:off x="125891" y="77257"/>
            <a:ext cx="1277305" cy="1567602"/>
          </a:xfrm>
          <a:prstGeom prst="rect">
            <a:avLst/>
          </a:prstGeom>
        </p:spPr>
      </p:pic>
      <p:sp>
        <p:nvSpPr>
          <p:cNvPr id="13" name="CaixaDeTexto 12">
            <a:extLst>
              <a:ext uri="{FF2B5EF4-FFF2-40B4-BE49-F238E27FC236}">
                <a16:creationId xmlns:a16="http://schemas.microsoft.com/office/drawing/2014/main" id="{4E885D87-1DA1-5A55-33EB-5FA540F0447F}"/>
              </a:ext>
            </a:extLst>
          </p:cNvPr>
          <p:cNvSpPr txBox="1"/>
          <p:nvPr/>
        </p:nvSpPr>
        <p:spPr>
          <a:xfrm>
            <a:off x="1403196" y="550150"/>
            <a:ext cx="7167716" cy="584775"/>
          </a:xfrm>
          <a:prstGeom prst="rect">
            <a:avLst/>
          </a:prstGeom>
          <a:noFill/>
        </p:spPr>
        <p:txBody>
          <a:bodyPr wrap="square" rtlCol="0">
            <a:spAutoFit/>
          </a:bodyPr>
          <a:lstStyle/>
          <a:p>
            <a:r>
              <a:rPr lang="pt-BR" sz="1600" dirty="0">
                <a:solidFill>
                  <a:prstClr val="white"/>
                </a:solidFill>
                <a:latin typeface="Century Schoolbook" panose="02040604050505020304" pitchFamily="18" charset="0"/>
                <a:ea typeface="BatangChe" panose="020B0503020000020004" pitchFamily="49" charset="-127"/>
              </a:rPr>
              <a:t>Desenvolvimento de um Website</a:t>
            </a:r>
            <a:endParaRPr lang="pt-BR" sz="1600" dirty="0">
              <a:solidFill>
                <a:prstClr val="white"/>
              </a:solidFill>
              <a:latin typeface="BatangChe" panose="020B0503020000020004" pitchFamily="49" charset="-127"/>
              <a:ea typeface="BatangChe" panose="020B0503020000020004" pitchFamily="49" charset="-127"/>
            </a:endParaRPr>
          </a:p>
          <a:p>
            <a:r>
              <a:rPr lang="pt-BR" sz="1600" dirty="0">
                <a:solidFill>
                  <a:prstClr val="white"/>
                </a:solidFill>
                <a:latin typeface="BatangChe" panose="020B0503020000020004" pitchFamily="49" charset="-127"/>
                <a:ea typeface="BatangChe" panose="020B0503020000020004" pitchFamily="49" charset="-127"/>
              </a:rPr>
              <a:t>          </a:t>
            </a:r>
            <a:r>
              <a:rPr lang="pt-BR" sz="1600" dirty="0">
                <a:solidFill>
                  <a:prstClr val="white"/>
                </a:solidFill>
                <a:latin typeface="BatangChe" panose="02030609000101010101" pitchFamily="49" charset="-127"/>
                <a:ea typeface="BatangChe" panose="02030609000101010101" pitchFamily="49" charset="-127"/>
              </a:rPr>
              <a:t>Harry Potter</a:t>
            </a:r>
          </a:p>
        </p:txBody>
      </p:sp>
    </p:spTree>
    <p:extLst>
      <p:ext uri="{BB962C8B-B14F-4D97-AF65-F5344CB8AC3E}">
        <p14:creationId xmlns:p14="http://schemas.microsoft.com/office/powerpoint/2010/main" val="3360970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AF997C1-F3CF-5AC6-A21B-98C4027F7C0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81280"/>
            <a:ext cx="12192000" cy="8128000"/>
          </a:xfrm>
          <a:prstGeom prst="rect">
            <a:avLst/>
          </a:prstGeom>
        </p:spPr>
      </p:pic>
      <p:sp>
        <p:nvSpPr>
          <p:cNvPr id="4" name="CaixaDeTexto 3">
            <a:extLst>
              <a:ext uri="{FF2B5EF4-FFF2-40B4-BE49-F238E27FC236}">
                <a16:creationId xmlns:a16="http://schemas.microsoft.com/office/drawing/2014/main" id="{453E650C-605F-33C4-F3D0-909665881593}"/>
              </a:ext>
            </a:extLst>
          </p:cNvPr>
          <p:cNvSpPr txBox="1"/>
          <p:nvPr/>
        </p:nvSpPr>
        <p:spPr>
          <a:xfrm>
            <a:off x="5716720" y="-311893"/>
            <a:ext cx="4870000" cy="2554545"/>
          </a:xfrm>
          <a:prstGeom prst="rect">
            <a:avLst/>
          </a:prstGeom>
          <a:noFill/>
        </p:spPr>
        <p:txBody>
          <a:bodyPr wrap="square" rtlCol="0">
            <a:spAutoFit/>
          </a:bodyPr>
          <a:lstStyle/>
          <a:p>
            <a:r>
              <a:rPr lang="pt-BR" sz="8000" dirty="0">
                <a:solidFill>
                  <a:schemeClr val="bg1"/>
                </a:solidFill>
                <a:latin typeface="Gabriola" panose="04040605051002020D02" pitchFamily="82" charset="0"/>
              </a:rPr>
              <a:t> Experiência </a:t>
            </a:r>
          </a:p>
          <a:p>
            <a:r>
              <a:rPr lang="pt-BR" sz="8000" dirty="0">
                <a:solidFill>
                  <a:schemeClr val="bg1"/>
                </a:solidFill>
                <a:latin typeface="Gabriola" panose="04040605051002020D02" pitchFamily="82" charset="0"/>
              </a:rPr>
              <a:t>Internacional</a:t>
            </a:r>
          </a:p>
        </p:txBody>
      </p:sp>
      <p:sp>
        <p:nvSpPr>
          <p:cNvPr id="6" name="CaixaDeTexto 5">
            <a:extLst>
              <a:ext uri="{FF2B5EF4-FFF2-40B4-BE49-F238E27FC236}">
                <a16:creationId xmlns:a16="http://schemas.microsoft.com/office/drawing/2014/main" id="{5952DD50-2E4F-7ED4-7DD8-6F51F3FFAEFF}"/>
              </a:ext>
            </a:extLst>
          </p:cNvPr>
          <p:cNvSpPr txBox="1"/>
          <p:nvPr/>
        </p:nvSpPr>
        <p:spPr>
          <a:xfrm>
            <a:off x="680720" y="3018275"/>
            <a:ext cx="4064000" cy="523220"/>
          </a:xfrm>
          <a:prstGeom prst="rect">
            <a:avLst/>
          </a:prstGeom>
          <a:noFill/>
        </p:spPr>
        <p:txBody>
          <a:bodyPr wrap="square" rtlCol="0">
            <a:spAutoFit/>
          </a:bodyPr>
          <a:lstStyle/>
          <a:p>
            <a:r>
              <a:rPr lang="pt-BR" sz="2800" dirty="0">
                <a:solidFill>
                  <a:schemeClr val="bg1"/>
                </a:solidFill>
                <a:latin typeface="Matura MT Script Capitals" panose="03020802060602070202" pitchFamily="66" charset="0"/>
              </a:rPr>
              <a:t>Aprendizado de Inglês</a:t>
            </a:r>
          </a:p>
        </p:txBody>
      </p:sp>
      <p:sp>
        <p:nvSpPr>
          <p:cNvPr id="7" name="CaixaDeTexto 6">
            <a:extLst>
              <a:ext uri="{FF2B5EF4-FFF2-40B4-BE49-F238E27FC236}">
                <a16:creationId xmlns:a16="http://schemas.microsoft.com/office/drawing/2014/main" id="{A9159267-BB8D-AB11-2BBE-609C9622554E}"/>
              </a:ext>
            </a:extLst>
          </p:cNvPr>
          <p:cNvSpPr txBox="1"/>
          <p:nvPr/>
        </p:nvSpPr>
        <p:spPr>
          <a:xfrm>
            <a:off x="1132841" y="3664631"/>
            <a:ext cx="3749040" cy="1569660"/>
          </a:xfrm>
          <a:prstGeom prst="rect">
            <a:avLst/>
          </a:prstGeom>
          <a:noFill/>
        </p:spPr>
        <p:txBody>
          <a:bodyPr wrap="square" rtlCol="0">
            <a:spAutoFit/>
          </a:bodyPr>
          <a:lstStyle/>
          <a:p>
            <a:r>
              <a:rPr lang="pt-BR" dirty="0"/>
              <a:t> </a:t>
            </a:r>
            <a:r>
              <a:rPr lang="pt-BR" sz="2400" dirty="0">
                <a:solidFill>
                  <a:schemeClr val="bg1"/>
                </a:solidFill>
                <a:latin typeface="Modern No. 20" panose="02070704070505020303" pitchFamily="18" charset="0"/>
              </a:rPr>
              <a:t>Graças a Harry Potter, aprendi inglês, o que me permitiu visitar e morar um tempo na Inglaterra.</a:t>
            </a:r>
          </a:p>
        </p:txBody>
      </p:sp>
      <p:sp>
        <p:nvSpPr>
          <p:cNvPr id="8" name="CaixaDeTexto 7">
            <a:extLst>
              <a:ext uri="{FF2B5EF4-FFF2-40B4-BE49-F238E27FC236}">
                <a16:creationId xmlns:a16="http://schemas.microsoft.com/office/drawing/2014/main" id="{1A398429-2A09-121D-BE35-70C108F14520}"/>
              </a:ext>
            </a:extLst>
          </p:cNvPr>
          <p:cNvSpPr txBox="1"/>
          <p:nvPr/>
        </p:nvSpPr>
        <p:spPr>
          <a:xfrm>
            <a:off x="7421880" y="3802390"/>
            <a:ext cx="4064000" cy="523220"/>
          </a:xfrm>
          <a:prstGeom prst="rect">
            <a:avLst/>
          </a:prstGeom>
          <a:noFill/>
        </p:spPr>
        <p:txBody>
          <a:bodyPr wrap="square" rtlCol="0">
            <a:spAutoFit/>
          </a:bodyPr>
          <a:lstStyle/>
          <a:p>
            <a:r>
              <a:rPr lang="pt-BR" sz="2800" dirty="0">
                <a:solidFill>
                  <a:schemeClr val="bg1"/>
                </a:solidFill>
                <a:latin typeface="Matura MT Script Capitals" panose="03020802060602070202" pitchFamily="66" charset="0"/>
              </a:rPr>
              <a:t>Visita aos Estúdios</a:t>
            </a:r>
          </a:p>
        </p:txBody>
      </p:sp>
      <p:sp>
        <p:nvSpPr>
          <p:cNvPr id="9" name="CaixaDeTexto 8">
            <a:extLst>
              <a:ext uri="{FF2B5EF4-FFF2-40B4-BE49-F238E27FC236}">
                <a16:creationId xmlns:a16="http://schemas.microsoft.com/office/drawing/2014/main" id="{E32BDAF3-BD02-EF88-852A-C59FDBC9E723}"/>
              </a:ext>
            </a:extLst>
          </p:cNvPr>
          <p:cNvSpPr txBox="1"/>
          <p:nvPr/>
        </p:nvSpPr>
        <p:spPr>
          <a:xfrm>
            <a:off x="7310120" y="4434544"/>
            <a:ext cx="4429760" cy="1569660"/>
          </a:xfrm>
          <a:prstGeom prst="rect">
            <a:avLst/>
          </a:prstGeom>
          <a:noFill/>
        </p:spPr>
        <p:txBody>
          <a:bodyPr wrap="square" rtlCol="0">
            <a:spAutoFit/>
          </a:bodyPr>
          <a:lstStyle/>
          <a:p>
            <a:r>
              <a:rPr lang="pt-BR" sz="2400" dirty="0">
                <a:solidFill>
                  <a:schemeClr val="bg1"/>
                </a:solidFill>
                <a:latin typeface="Modern No. 20" panose="02070704070505020303" pitchFamily="18" charset="0"/>
              </a:rPr>
              <a:t>Tive a oportunidade de visitar os estúdios Warner Bros onde os filmes foram filmados, uma experiência inesquecível</a:t>
            </a:r>
            <a:r>
              <a:rPr lang="pt-BR" sz="2400" dirty="0">
                <a:solidFill>
                  <a:schemeClr val="bg1"/>
                </a:solidFill>
                <a:latin typeface="Lucida Calligraphy" panose="03010101010101010101" pitchFamily="66" charset="0"/>
              </a:rPr>
              <a:t>.</a:t>
            </a:r>
          </a:p>
        </p:txBody>
      </p:sp>
      <p:pic>
        <p:nvPicPr>
          <p:cNvPr id="10" name="Imagem 9">
            <a:extLst>
              <a:ext uri="{FF2B5EF4-FFF2-40B4-BE49-F238E27FC236}">
                <a16:creationId xmlns:a16="http://schemas.microsoft.com/office/drawing/2014/main" id="{A1740A0F-2F0D-F3D8-EF58-87C0AF9BBC74}"/>
              </a:ext>
            </a:extLst>
          </p:cNvPr>
          <p:cNvPicPr>
            <a:picLocks noChangeAspect="1"/>
          </p:cNvPicPr>
          <p:nvPr/>
        </p:nvPicPr>
        <p:blipFill>
          <a:blip r:embed="rId4"/>
          <a:stretch>
            <a:fillRect/>
          </a:stretch>
        </p:blipFill>
        <p:spPr>
          <a:xfrm>
            <a:off x="158839" y="24059"/>
            <a:ext cx="1274174" cy="1566808"/>
          </a:xfrm>
          <a:prstGeom prst="rect">
            <a:avLst/>
          </a:prstGeom>
        </p:spPr>
      </p:pic>
      <p:pic>
        <p:nvPicPr>
          <p:cNvPr id="11" name="Imagem 10">
            <a:extLst>
              <a:ext uri="{FF2B5EF4-FFF2-40B4-BE49-F238E27FC236}">
                <a16:creationId xmlns:a16="http://schemas.microsoft.com/office/drawing/2014/main" id="{F3591251-8BE3-FDA2-0B43-A1C8EE6D4BC9}"/>
              </a:ext>
            </a:extLst>
          </p:cNvPr>
          <p:cNvPicPr>
            <a:picLocks noChangeAspect="1"/>
          </p:cNvPicPr>
          <p:nvPr/>
        </p:nvPicPr>
        <p:blipFill>
          <a:blip r:embed="rId5"/>
          <a:stretch>
            <a:fillRect/>
          </a:stretch>
        </p:blipFill>
        <p:spPr>
          <a:xfrm>
            <a:off x="1433013" y="529406"/>
            <a:ext cx="7200000" cy="676715"/>
          </a:xfrm>
          <a:prstGeom prst="rect">
            <a:avLst/>
          </a:prstGeom>
        </p:spPr>
      </p:pic>
      <p:cxnSp>
        <p:nvCxnSpPr>
          <p:cNvPr id="13" name="Conector reto 12">
            <a:extLst>
              <a:ext uri="{FF2B5EF4-FFF2-40B4-BE49-F238E27FC236}">
                <a16:creationId xmlns:a16="http://schemas.microsoft.com/office/drawing/2014/main" id="{3B1F1EB2-F61F-7CC4-D8ED-0A20B1C064B3}"/>
              </a:ext>
            </a:extLst>
          </p:cNvPr>
          <p:cNvCxnSpPr/>
          <p:nvPr/>
        </p:nvCxnSpPr>
        <p:spPr>
          <a:xfrm>
            <a:off x="5556738" y="2242652"/>
            <a:ext cx="4642339" cy="0"/>
          </a:xfrm>
          <a:prstGeom prst="line">
            <a:avLst/>
          </a:prstGeom>
          <a:ln>
            <a:solidFill>
              <a:schemeClr val="bg1"/>
            </a:solidFill>
          </a:ln>
          <a:effectLst>
            <a:glow rad="101600">
              <a:schemeClr val="bg1">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36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F30942C-7E3C-5277-5891-51DA54698D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192799" y="0"/>
            <a:ext cx="13263690" cy="6941574"/>
          </a:xfrm>
          <a:prstGeom prst="rect">
            <a:avLst/>
          </a:prstGeom>
        </p:spPr>
      </p:pic>
      <p:sp>
        <p:nvSpPr>
          <p:cNvPr id="3" name="CaixaDeTexto 2">
            <a:extLst>
              <a:ext uri="{FF2B5EF4-FFF2-40B4-BE49-F238E27FC236}">
                <a16:creationId xmlns:a16="http://schemas.microsoft.com/office/drawing/2014/main" id="{99501564-7789-FF31-811C-E945EF3DEC69}"/>
              </a:ext>
            </a:extLst>
          </p:cNvPr>
          <p:cNvSpPr txBox="1"/>
          <p:nvPr/>
        </p:nvSpPr>
        <p:spPr>
          <a:xfrm>
            <a:off x="5529031" y="6239"/>
            <a:ext cx="6662446" cy="1569660"/>
          </a:xfrm>
          <a:prstGeom prst="rect">
            <a:avLst/>
          </a:prstGeom>
          <a:noFill/>
        </p:spPr>
        <p:txBody>
          <a:bodyPr wrap="square" rtlCol="0">
            <a:spAutoFit/>
          </a:bodyPr>
          <a:lstStyle/>
          <a:p>
            <a:r>
              <a:rPr lang="pt-BR" sz="4800" dirty="0">
                <a:solidFill>
                  <a:schemeClr val="bg1"/>
                </a:solidFill>
                <a:latin typeface="Modern No. 20" panose="02070704070505020303" pitchFamily="18" charset="0"/>
              </a:rPr>
              <a:t>Conexão com os Objetivos </a:t>
            </a:r>
          </a:p>
          <a:p>
            <a:r>
              <a:rPr lang="pt-BR" sz="4800" dirty="0">
                <a:solidFill>
                  <a:schemeClr val="bg1"/>
                </a:solidFill>
                <a:latin typeface="Modern No. 20" panose="02070704070505020303" pitchFamily="18" charset="0"/>
              </a:rPr>
              <a:t>              da ONU</a:t>
            </a:r>
          </a:p>
        </p:txBody>
      </p:sp>
      <p:cxnSp>
        <p:nvCxnSpPr>
          <p:cNvPr id="5" name="Conector reto 4">
            <a:extLst>
              <a:ext uri="{FF2B5EF4-FFF2-40B4-BE49-F238E27FC236}">
                <a16:creationId xmlns:a16="http://schemas.microsoft.com/office/drawing/2014/main" id="{DBF42162-DB1A-8524-60ED-814DD7B9CF66}"/>
              </a:ext>
            </a:extLst>
          </p:cNvPr>
          <p:cNvCxnSpPr/>
          <p:nvPr/>
        </p:nvCxnSpPr>
        <p:spPr>
          <a:xfrm>
            <a:off x="5984240" y="1626699"/>
            <a:ext cx="5191760" cy="0"/>
          </a:xfrm>
          <a:prstGeom prst="line">
            <a:avLst/>
          </a:prstGeom>
          <a:ln>
            <a:solidFill>
              <a:schemeClr val="bg1"/>
            </a:solidFill>
          </a:ln>
          <a:effectLst>
            <a:glow rad="228600">
              <a:schemeClr val="bg1">
                <a:alpha val="40000"/>
              </a:schemeClr>
            </a:glow>
          </a:effectLst>
        </p:spPr>
        <p:style>
          <a:lnRef idx="2">
            <a:schemeClr val="accent1"/>
          </a:lnRef>
          <a:fillRef idx="0">
            <a:schemeClr val="accent1"/>
          </a:fillRef>
          <a:effectRef idx="1">
            <a:schemeClr val="accent1"/>
          </a:effectRef>
          <a:fontRef idx="minor">
            <a:schemeClr val="tx1"/>
          </a:fontRef>
        </p:style>
      </p:cxnSp>
      <p:pic>
        <p:nvPicPr>
          <p:cNvPr id="6" name="Imagem 5">
            <a:extLst>
              <a:ext uri="{FF2B5EF4-FFF2-40B4-BE49-F238E27FC236}">
                <a16:creationId xmlns:a16="http://schemas.microsoft.com/office/drawing/2014/main" id="{22924E79-FE3E-7D17-C3A3-5031471FB9E4}"/>
              </a:ext>
            </a:extLst>
          </p:cNvPr>
          <p:cNvPicPr>
            <a:picLocks noChangeAspect="1"/>
          </p:cNvPicPr>
          <p:nvPr/>
        </p:nvPicPr>
        <p:blipFill>
          <a:blip r:embed="rId4"/>
          <a:stretch>
            <a:fillRect/>
          </a:stretch>
        </p:blipFill>
        <p:spPr>
          <a:xfrm>
            <a:off x="162560" y="0"/>
            <a:ext cx="1274174" cy="1566808"/>
          </a:xfrm>
          <a:prstGeom prst="rect">
            <a:avLst/>
          </a:prstGeom>
        </p:spPr>
      </p:pic>
      <p:pic>
        <p:nvPicPr>
          <p:cNvPr id="7" name="Imagem 6">
            <a:extLst>
              <a:ext uri="{FF2B5EF4-FFF2-40B4-BE49-F238E27FC236}">
                <a16:creationId xmlns:a16="http://schemas.microsoft.com/office/drawing/2014/main" id="{D8C840AD-AB62-2BC2-1F28-28075D062270}"/>
              </a:ext>
            </a:extLst>
          </p:cNvPr>
          <p:cNvPicPr>
            <a:picLocks noChangeAspect="1"/>
          </p:cNvPicPr>
          <p:nvPr/>
        </p:nvPicPr>
        <p:blipFill>
          <a:blip r:embed="rId5"/>
          <a:stretch>
            <a:fillRect/>
          </a:stretch>
        </p:blipFill>
        <p:spPr>
          <a:xfrm>
            <a:off x="1548494" y="445046"/>
            <a:ext cx="7200000" cy="676715"/>
          </a:xfrm>
          <a:prstGeom prst="rect">
            <a:avLst/>
          </a:prstGeom>
        </p:spPr>
      </p:pic>
      <p:sp>
        <p:nvSpPr>
          <p:cNvPr id="17" name="CaixaDeTexto 16">
            <a:extLst>
              <a:ext uri="{FF2B5EF4-FFF2-40B4-BE49-F238E27FC236}">
                <a16:creationId xmlns:a16="http://schemas.microsoft.com/office/drawing/2014/main" id="{6E623D78-2BA0-7CFB-2435-289E8DE6AD15}"/>
              </a:ext>
            </a:extLst>
          </p:cNvPr>
          <p:cNvSpPr txBox="1"/>
          <p:nvPr/>
        </p:nvSpPr>
        <p:spPr>
          <a:xfrm>
            <a:off x="1685303" y="2348269"/>
            <a:ext cx="2783840" cy="646331"/>
          </a:xfrm>
          <a:prstGeom prst="rect">
            <a:avLst/>
          </a:prstGeom>
          <a:noFill/>
        </p:spPr>
        <p:txBody>
          <a:bodyPr wrap="square" rtlCol="0">
            <a:spAutoFit/>
          </a:bodyPr>
          <a:lstStyle/>
          <a:p>
            <a:r>
              <a:rPr lang="pt-BR" sz="3600" dirty="0">
                <a:solidFill>
                  <a:schemeClr val="bg1"/>
                </a:solidFill>
                <a:latin typeface="Matura MT Script Capitals" panose="03020802060602070202" pitchFamily="66" charset="0"/>
              </a:rPr>
              <a:t>Conexão:</a:t>
            </a:r>
          </a:p>
        </p:txBody>
      </p:sp>
      <p:sp>
        <p:nvSpPr>
          <p:cNvPr id="18" name="CaixaDeTexto 17">
            <a:extLst>
              <a:ext uri="{FF2B5EF4-FFF2-40B4-BE49-F238E27FC236}">
                <a16:creationId xmlns:a16="http://schemas.microsoft.com/office/drawing/2014/main" id="{F57CDE41-2ABA-83D7-76B0-7218E2991616}"/>
              </a:ext>
            </a:extLst>
          </p:cNvPr>
          <p:cNvSpPr txBox="1"/>
          <p:nvPr/>
        </p:nvSpPr>
        <p:spPr>
          <a:xfrm>
            <a:off x="6258561" y="3146977"/>
            <a:ext cx="6197600" cy="3046988"/>
          </a:xfrm>
          <a:prstGeom prst="rect">
            <a:avLst/>
          </a:prstGeom>
          <a:noFill/>
        </p:spPr>
        <p:txBody>
          <a:bodyPr wrap="square" rtlCol="0">
            <a:spAutoFit/>
          </a:bodyPr>
          <a:lstStyle/>
          <a:p>
            <a:r>
              <a:rPr lang="pt-BR" sz="2400" dirty="0">
                <a:solidFill>
                  <a:schemeClr val="bg1"/>
                </a:solidFill>
                <a:latin typeface="Modern No. 20" panose="02070704070505020303" pitchFamily="18" charset="0"/>
              </a:rPr>
              <a:t>Harry Potter inspira a leitura e o aprendizado, promovendo a educação de qualidade. A série ajudou muitas pessoas, incluindo eu, a aprender inglês e se interessar por literatura, ampliando horizontes educacionais. Exemplo: Ao aprender inglês através dos filmes e livros, tive a oportunidade de morar na Inglaterra e aprofundar ainda mais meu conhecimento</a:t>
            </a:r>
            <a:r>
              <a:rPr lang="pt-BR" sz="2400" dirty="0"/>
              <a:t>.</a:t>
            </a:r>
          </a:p>
        </p:txBody>
      </p:sp>
      <p:sp>
        <p:nvSpPr>
          <p:cNvPr id="19" name="CaixaDeTexto 18">
            <a:extLst>
              <a:ext uri="{FF2B5EF4-FFF2-40B4-BE49-F238E27FC236}">
                <a16:creationId xmlns:a16="http://schemas.microsoft.com/office/drawing/2014/main" id="{1724C2E6-DA46-020B-4D0E-74B581B382C2}"/>
              </a:ext>
            </a:extLst>
          </p:cNvPr>
          <p:cNvSpPr txBox="1"/>
          <p:nvPr/>
        </p:nvSpPr>
        <p:spPr>
          <a:xfrm>
            <a:off x="7232662" y="1920601"/>
            <a:ext cx="4389121" cy="369332"/>
          </a:xfrm>
          <a:prstGeom prst="rect">
            <a:avLst/>
          </a:prstGeom>
          <a:noFill/>
        </p:spPr>
        <p:txBody>
          <a:bodyPr wrap="square" rtlCol="0">
            <a:spAutoFit/>
          </a:bodyPr>
          <a:lstStyle/>
          <a:p>
            <a:r>
              <a:rPr lang="pt-BR" dirty="0">
                <a:solidFill>
                  <a:schemeClr val="bg1"/>
                </a:solidFill>
                <a:latin typeface="Elephant" panose="02020904090505020303" pitchFamily="18" charset="0"/>
              </a:rPr>
              <a:t>Objetivo 4: Educação de Qualidade</a:t>
            </a:r>
          </a:p>
        </p:txBody>
      </p:sp>
      <p:sp>
        <p:nvSpPr>
          <p:cNvPr id="26" name="CaixaDeTexto 25">
            <a:extLst>
              <a:ext uri="{FF2B5EF4-FFF2-40B4-BE49-F238E27FC236}">
                <a16:creationId xmlns:a16="http://schemas.microsoft.com/office/drawing/2014/main" id="{18947BC5-43AD-664E-4E9E-BA554657BE57}"/>
              </a:ext>
            </a:extLst>
          </p:cNvPr>
          <p:cNvSpPr txBox="1"/>
          <p:nvPr/>
        </p:nvSpPr>
        <p:spPr>
          <a:xfrm>
            <a:off x="165074" y="1920601"/>
            <a:ext cx="5621473" cy="369332"/>
          </a:xfrm>
          <a:prstGeom prst="rect">
            <a:avLst/>
          </a:prstGeom>
          <a:noFill/>
        </p:spPr>
        <p:txBody>
          <a:bodyPr wrap="square" rtlCol="0">
            <a:spAutoFit/>
          </a:bodyPr>
          <a:lstStyle/>
          <a:p>
            <a:r>
              <a:rPr lang="pt-BR">
                <a:solidFill>
                  <a:schemeClr val="bg1"/>
                </a:solidFill>
                <a:latin typeface="Elephant" panose="02020904090505020303" pitchFamily="18" charset="0"/>
              </a:rPr>
              <a:t>Objetivo 10: Redução das Desigualdades</a:t>
            </a:r>
            <a:endParaRPr lang="pt-BR" dirty="0">
              <a:solidFill>
                <a:schemeClr val="bg1"/>
              </a:solidFill>
              <a:latin typeface="Elephant" panose="02020904090505020303" pitchFamily="18" charset="0"/>
            </a:endParaRPr>
          </a:p>
        </p:txBody>
      </p:sp>
      <p:sp>
        <p:nvSpPr>
          <p:cNvPr id="27" name="CaixaDeTexto 26">
            <a:extLst>
              <a:ext uri="{FF2B5EF4-FFF2-40B4-BE49-F238E27FC236}">
                <a16:creationId xmlns:a16="http://schemas.microsoft.com/office/drawing/2014/main" id="{52E0FD18-CC8E-1E7A-9D09-908D87C4156F}"/>
              </a:ext>
            </a:extLst>
          </p:cNvPr>
          <p:cNvSpPr txBox="1"/>
          <p:nvPr/>
        </p:nvSpPr>
        <p:spPr>
          <a:xfrm>
            <a:off x="8299463" y="2547838"/>
            <a:ext cx="2783840" cy="646331"/>
          </a:xfrm>
          <a:prstGeom prst="rect">
            <a:avLst/>
          </a:prstGeom>
          <a:noFill/>
        </p:spPr>
        <p:txBody>
          <a:bodyPr wrap="square" rtlCol="0">
            <a:spAutoFit/>
          </a:bodyPr>
          <a:lstStyle/>
          <a:p>
            <a:r>
              <a:rPr lang="pt-BR" sz="3600" dirty="0">
                <a:solidFill>
                  <a:schemeClr val="bg1"/>
                </a:solidFill>
                <a:latin typeface="Matura MT Script Capitals" panose="03020802060602070202" pitchFamily="66" charset="0"/>
              </a:rPr>
              <a:t>Conexão:</a:t>
            </a:r>
          </a:p>
        </p:txBody>
      </p:sp>
      <p:sp>
        <p:nvSpPr>
          <p:cNvPr id="28" name="CaixaDeTexto 27">
            <a:extLst>
              <a:ext uri="{FF2B5EF4-FFF2-40B4-BE49-F238E27FC236}">
                <a16:creationId xmlns:a16="http://schemas.microsoft.com/office/drawing/2014/main" id="{364A8A53-343F-103F-19EC-FFEB4DA144B6}"/>
              </a:ext>
            </a:extLst>
          </p:cNvPr>
          <p:cNvSpPr txBox="1"/>
          <p:nvPr/>
        </p:nvSpPr>
        <p:spPr>
          <a:xfrm>
            <a:off x="-101397" y="3042362"/>
            <a:ext cx="5887944" cy="3785652"/>
          </a:xfrm>
          <a:prstGeom prst="rect">
            <a:avLst/>
          </a:prstGeom>
          <a:noFill/>
        </p:spPr>
        <p:txBody>
          <a:bodyPr wrap="square" rtlCol="0">
            <a:spAutoFit/>
          </a:bodyPr>
          <a:lstStyle/>
          <a:p>
            <a:r>
              <a:rPr lang="pt-BR" sz="2400" dirty="0">
                <a:solidFill>
                  <a:schemeClr val="bg1"/>
                </a:solidFill>
                <a:latin typeface="Modern No. 20" panose="02070704070505020303" pitchFamily="18" charset="0"/>
              </a:rPr>
              <a:t>A mensagem de igualdade e inclusão presente em Harry Potter ressoa com o objetivo de reduzir desigualdades. A série ensina que todos têm o potencial para alcançar grandes feitos, independentemente de sua Origem. Exemplo: Vindo de uma pequena cidade do interior, Harry Potter me fez acreditar que era possível superar barreiras e alcançar meus sonhos, promovendo a ideia de que as oportunidades devem ser iguais para todos.</a:t>
            </a:r>
          </a:p>
        </p:txBody>
      </p:sp>
    </p:spTree>
    <p:extLst>
      <p:ext uri="{BB962C8B-B14F-4D97-AF65-F5344CB8AC3E}">
        <p14:creationId xmlns:p14="http://schemas.microsoft.com/office/powerpoint/2010/main" val="967286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B6BF50D-2B2E-ED5E-1CAF-F9595A82335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1"/>
            <a:ext cx="12192000" cy="7199722"/>
          </a:xfrm>
          <a:prstGeom prst="rect">
            <a:avLst/>
          </a:prstGeom>
        </p:spPr>
      </p:pic>
      <p:sp>
        <p:nvSpPr>
          <p:cNvPr id="5" name="CaixaDeTexto 4">
            <a:extLst>
              <a:ext uri="{FF2B5EF4-FFF2-40B4-BE49-F238E27FC236}">
                <a16:creationId xmlns:a16="http://schemas.microsoft.com/office/drawing/2014/main" id="{61A0EB80-5414-1919-2C44-573F604F26A6}"/>
              </a:ext>
            </a:extLst>
          </p:cNvPr>
          <p:cNvSpPr txBox="1"/>
          <p:nvPr/>
        </p:nvSpPr>
        <p:spPr>
          <a:xfrm>
            <a:off x="7071360" y="0"/>
            <a:ext cx="8067040" cy="1323439"/>
          </a:xfrm>
          <a:prstGeom prst="rect">
            <a:avLst/>
          </a:prstGeom>
          <a:noFill/>
        </p:spPr>
        <p:txBody>
          <a:bodyPr wrap="square">
            <a:spAutoFit/>
          </a:bodyPr>
          <a:lstStyle/>
          <a:p>
            <a:r>
              <a:rPr lang="pt-BR" sz="4000" dirty="0">
                <a:solidFill>
                  <a:schemeClr val="bg1"/>
                </a:solidFill>
                <a:latin typeface="Engravers MT" panose="02090707080505020304" pitchFamily="18" charset="0"/>
              </a:rPr>
              <a:t>       Maior </a:t>
            </a:r>
          </a:p>
          <a:p>
            <a:r>
              <a:rPr lang="pt-BR" sz="4000" dirty="0">
                <a:solidFill>
                  <a:schemeClr val="bg1"/>
                </a:solidFill>
                <a:latin typeface="Engravers MT" panose="02090707080505020304" pitchFamily="18" charset="0"/>
              </a:rPr>
              <a:t>Dificuldade</a:t>
            </a:r>
          </a:p>
        </p:txBody>
      </p:sp>
      <p:cxnSp>
        <p:nvCxnSpPr>
          <p:cNvPr id="7" name="Conector reto 6">
            <a:extLst>
              <a:ext uri="{FF2B5EF4-FFF2-40B4-BE49-F238E27FC236}">
                <a16:creationId xmlns:a16="http://schemas.microsoft.com/office/drawing/2014/main" id="{54A0B583-9EF5-0B12-F1D2-72B50E57C1FE}"/>
              </a:ext>
            </a:extLst>
          </p:cNvPr>
          <p:cNvCxnSpPr/>
          <p:nvPr/>
        </p:nvCxnSpPr>
        <p:spPr>
          <a:xfrm>
            <a:off x="7071360" y="1483360"/>
            <a:ext cx="4958080" cy="0"/>
          </a:xfrm>
          <a:prstGeom prst="line">
            <a:avLst/>
          </a:prstGeom>
          <a:ln>
            <a:solidFill>
              <a:schemeClr val="bg1"/>
            </a:solidFill>
          </a:ln>
          <a:effectLst>
            <a:glow rad="228600">
              <a:schemeClr val="bg1">
                <a:alpha val="40000"/>
              </a:schemeClr>
            </a:glow>
          </a:effectLst>
        </p:spPr>
        <p:style>
          <a:lnRef idx="2">
            <a:schemeClr val="accent1"/>
          </a:lnRef>
          <a:fillRef idx="0">
            <a:schemeClr val="accent1"/>
          </a:fillRef>
          <a:effectRef idx="1">
            <a:schemeClr val="accent1"/>
          </a:effectRef>
          <a:fontRef idx="minor">
            <a:schemeClr val="tx1"/>
          </a:fontRef>
        </p:style>
      </p:cxnSp>
      <p:pic>
        <p:nvPicPr>
          <p:cNvPr id="8" name="Imagem 7">
            <a:extLst>
              <a:ext uri="{FF2B5EF4-FFF2-40B4-BE49-F238E27FC236}">
                <a16:creationId xmlns:a16="http://schemas.microsoft.com/office/drawing/2014/main" id="{E0D4343C-2860-1E96-05F3-78287A59D05B}"/>
              </a:ext>
            </a:extLst>
          </p:cNvPr>
          <p:cNvPicPr>
            <a:picLocks noChangeAspect="1"/>
          </p:cNvPicPr>
          <p:nvPr/>
        </p:nvPicPr>
        <p:blipFill>
          <a:blip r:embed="rId4"/>
          <a:stretch>
            <a:fillRect/>
          </a:stretch>
        </p:blipFill>
        <p:spPr>
          <a:xfrm>
            <a:off x="162560" y="0"/>
            <a:ext cx="1274174" cy="1566808"/>
          </a:xfrm>
          <a:prstGeom prst="rect">
            <a:avLst/>
          </a:prstGeom>
        </p:spPr>
      </p:pic>
      <p:pic>
        <p:nvPicPr>
          <p:cNvPr id="9" name="Imagem 8">
            <a:extLst>
              <a:ext uri="{FF2B5EF4-FFF2-40B4-BE49-F238E27FC236}">
                <a16:creationId xmlns:a16="http://schemas.microsoft.com/office/drawing/2014/main" id="{B241BA59-B0DB-1D53-9002-557357B5AD4E}"/>
              </a:ext>
            </a:extLst>
          </p:cNvPr>
          <p:cNvPicPr>
            <a:picLocks noChangeAspect="1"/>
          </p:cNvPicPr>
          <p:nvPr/>
        </p:nvPicPr>
        <p:blipFill>
          <a:blip r:embed="rId5"/>
          <a:stretch>
            <a:fillRect/>
          </a:stretch>
        </p:blipFill>
        <p:spPr>
          <a:xfrm>
            <a:off x="1520641" y="646724"/>
            <a:ext cx="7200000" cy="676715"/>
          </a:xfrm>
          <a:prstGeom prst="rect">
            <a:avLst/>
          </a:prstGeom>
        </p:spPr>
      </p:pic>
      <p:sp>
        <p:nvSpPr>
          <p:cNvPr id="10" name="CaixaDeTexto 9">
            <a:extLst>
              <a:ext uri="{FF2B5EF4-FFF2-40B4-BE49-F238E27FC236}">
                <a16:creationId xmlns:a16="http://schemas.microsoft.com/office/drawing/2014/main" id="{39D3FEFA-7CB8-ED51-39BF-7FA2D8A3C7C5}"/>
              </a:ext>
            </a:extLst>
          </p:cNvPr>
          <p:cNvSpPr txBox="1"/>
          <p:nvPr/>
        </p:nvSpPr>
        <p:spPr>
          <a:xfrm>
            <a:off x="254000" y="3429000"/>
            <a:ext cx="5323840" cy="3108543"/>
          </a:xfrm>
          <a:prstGeom prst="rect">
            <a:avLst/>
          </a:prstGeom>
          <a:noFill/>
        </p:spPr>
        <p:txBody>
          <a:bodyPr wrap="square" rtlCol="0">
            <a:spAutoFit/>
          </a:bodyPr>
          <a:lstStyle/>
          <a:p>
            <a:r>
              <a:rPr lang="pt-BR" sz="2800" dirty="0">
                <a:solidFill>
                  <a:schemeClr val="bg1"/>
                </a:solidFill>
                <a:latin typeface="Modern No. 20" panose="02070704070505020303" pitchFamily="18" charset="0"/>
              </a:rPr>
              <a:t>A maior dificuldade foi aprender programação e lidar com matérias de exatas, áreas nas quais eu não tinha experiência. Além disso, minha timidez e introversão dificultaram fazer perguntas e interagir com colegas e professores.</a:t>
            </a:r>
          </a:p>
        </p:txBody>
      </p:sp>
      <p:sp>
        <p:nvSpPr>
          <p:cNvPr id="11" name="CaixaDeTexto 10">
            <a:extLst>
              <a:ext uri="{FF2B5EF4-FFF2-40B4-BE49-F238E27FC236}">
                <a16:creationId xmlns:a16="http://schemas.microsoft.com/office/drawing/2014/main" id="{3B17F3E5-3EBA-C0F7-6983-C451A492046B}"/>
              </a:ext>
            </a:extLst>
          </p:cNvPr>
          <p:cNvSpPr txBox="1"/>
          <p:nvPr/>
        </p:nvSpPr>
        <p:spPr>
          <a:xfrm>
            <a:off x="904240" y="2489200"/>
            <a:ext cx="3464560" cy="707886"/>
          </a:xfrm>
          <a:prstGeom prst="rect">
            <a:avLst/>
          </a:prstGeom>
          <a:noFill/>
        </p:spPr>
        <p:txBody>
          <a:bodyPr wrap="square" rtlCol="0">
            <a:spAutoFit/>
          </a:bodyPr>
          <a:lstStyle/>
          <a:p>
            <a:r>
              <a:rPr lang="pt-BR" sz="4000" dirty="0">
                <a:solidFill>
                  <a:schemeClr val="bg1"/>
                </a:solidFill>
                <a:latin typeface="Matura MT Script Capitals" panose="03020802060602070202" pitchFamily="66" charset="0"/>
              </a:rPr>
              <a:t>Dificuldade:</a:t>
            </a:r>
          </a:p>
        </p:txBody>
      </p:sp>
      <p:sp>
        <p:nvSpPr>
          <p:cNvPr id="12" name="CaixaDeTexto 11">
            <a:extLst>
              <a:ext uri="{FF2B5EF4-FFF2-40B4-BE49-F238E27FC236}">
                <a16:creationId xmlns:a16="http://schemas.microsoft.com/office/drawing/2014/main" id="{7F099238-6351-4DB2-8F30-FA6EFC357683}"/>
              </a:ext>
            </a:extLst>
          </p:cNvPr>
          <p:cNvSpPr txBox="1"/>
          <p:nvPr/>
        </p:nvSpPr>
        <p:spPr>
          <a:xfrm>
            <a:off x="7640320" y="2475726"/>
            <a:ext cx="3464560" cy="707886"/>
          </a:xfrm>
          <a:prstGeom prst="rect">
            <a:avLst/>
          </a:prstGeom>
          <a:noFill/>
        </p:spPr>
        <p:txBody>
          <a:bodyPr wrap="square" rtlCol="0">
            <a:spAutoFit/>
          </a:bodyPr>
          <a:lstStyle/>
          <a:p>
            <a:r>
              <a:rPr lang="pt-BR" sz="4000" dirty="0">
                <a:solidFill>
                  <a:schemeClr val="bg1"/>
                </a:solidFill>
                <a:latin typeface="Matura MT Script Capitals" panose="03020802060602070202" pitchFamily="66" charset="0"/>
              </a:rPr>
              <a:t>Superação:</a:t>
            </a:r>
          </a:p>
        </p:txBody>
      </p:sp>
      <p:sp>
        <p:nvSpPr>
          <p:cNvPr id="13" name="CaixaDeTexto 12">
            <a:extLst>
              <a:ext uri="{FF2B5EF4-FFF2-40B4-BE49-F238E27FC236}">
                <a16:creationId xmlns:a16="http://schemas.microsoft.com/office/drawing/2014/main" id="{6355C42C-0815-EA60-2831-52D10D52CECB}"/>
              </a:ext>
            </a:extLst>
          </p:cNvPr>
          <p:cNvSpPr txBox="1"/>
          <p:nvPr/>
        </p:nvSpPr>
        <p:spPr>
          <a:xfrm>
            <a:off x="6705600" y="3197086"/>
            <a:ext cx="5323840" cy="3539430"/>
          </a:xfrm>
          <a:prstGeom prst="rect">
            <a:avLst/>
          </a:prstGeom>
          <a:noFill/>
        </p:spPr>
        <p:txBody>
          <a:bodyPr wrap="square" rtlCol="0">
            <a:spAutoFit/>
          </a:bodyPr>
          <a:lstStyle/>
          <a:p>
            <a:r>
              <a:rPr lang="pt-BR" sz="2800" dirty="0">
                <a:solidFill>
                  <a:schemeClr val="bg1"/>
                </a:solidFill>
                <a:latin typeface="Modern No. 20" panose="02070704070505020303" pitchFamily="18" charset="0"/>
              </a:rPr>
              <a:t>Aprendi a seguir em frente mesmo quando estava difícil, a me autoanalisar e resolver problemas sozinho, mas também a pedir ajuda quando necessário. Mudei meu modelo mental para focar em realmente aprender, em vez de apenas me importar com notas.</a:t>
            </a:r>
          </a:p>
        </p:txBody>
      </p:sp>
    </p:spTree>
    <p:extLst>
      <p:ext uri="{BB962C8B-B14F-4D97-AF65-F5344CB8AC3E}">
        <p14:creationId xmlns:p14="http://schemas.microsoft.com/office/powerpoint/2010/main" val="370414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A625418-7918-F492-935E-3DB911101D6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12192000" cy="6844937"/>
          </a:xfrm>
          <a:prstGeom prst="rect">
            <a:avLst/>
          </a:prstGeom>
        </p:spPr>
      </p:pic>
      <p:sp>
        <p:nvSpPr>
          <p:cNvPr id="3" name="CaixaDeTexto 2">
            <a:extLst>
              <a:ext uri="{FF2B5EF4-FFF2-40B4-BE49-F238E27FC236}">
                <a16:creationId xmlns:a16="http://schemas.microsoft.com/office/drawing/2014/main" id="{9A2A8E16-6460-434F-F7C6-D8B2C4F611B7}"/>
              </a:ext>
            </a:extLst>
          </p:cNvPr>
          <p:cNvSpPr txBox="1"/>
          <p:nvPr/>
        </p:nvSpPr>
        <p:spPr>
          <a:xfrm>
            <a:off x="7711440" y="406400"/>
            <a:ext cx="4348480" cy="830997"/>
          </a:xfrm>
          <a:prstGeom prst="rect">
            <a:avLst/>
          </a:prstGeom>
          <a:noFill/>
        </p:spPr>
        <p:txBody>
          <a:bodyPr wrap="square" rtlCol="0">
            <a:spAutoFit/>
          </a:bodyPr>
          <a:lstStyle/>
          <a:p>
            <a:r>
              <a:rPr lang="pt-BR" sz="4800" dirty="0">
                <a:solidFill>
                  <a:schemeClr val="bg1"/>
                </a:solidFill>
                <a:latin typeface="Modern No. 20" panose="02070704070505020303" pitchFamily="18" charset="0"/>
              </a:rPr>
              <a:t>Maior Superação</a:t>
            </a:r>
          </a:p>
        </p:txBody>
      </p:sp>
      <p:cxnSp>
        <p:nvCxnSpPr>
          <p:cNvPr id="5" name="Conector reto 4">
            <a:extLst>
              <a:ext uri="{FF2B5EF4-FFF2-40B4-BE49-F238E27FC236}">
                <a16:creationId xmlns:a16="http://schemas.microsoft.com/office/drawing/2014/main" id="{9FBF2B6C-8B0F-A54F-322D-4FDF9A9B81A0}"/>
              </a:ext>
            </a:extLst>
          </p:cNvPr>
          <p:cNvCxnSpPr/>
          <p:nvPr/>
        </p:nvCxnSpPr>
        <p:spPr>
          <a:xfrm>
            <a:off x="7752080" y="1257717"/>
            <a:ext cx="4267200" cy="0"/>
          </a:xfrm>
          <a:prstGeom prst="line">
            <a:avLst/>
          </a:prstGeom>
          <a:ln>
            <a:solidFill>
              <a:schemeClr val="bg1"/>
            </a:solidFill>
          </a:ln>
          <a:effectLst>
            <a:glow rad="228600">
              <a:schemeClr val="bg1">
                <a:alpha val="40000"/>
              </a:schemeClr>
            </a:glow>
          </a:effectLst>
        </p:spPr>
        <p:style>
          <a:lnRef idx="2">
            <a:schemeClr val="accent1"/>
          </a:lnRef>
          <a:fillRef idx="0">
            <a:schemeClr val="accent1"/>
          </a:fillRef>
          <a:effectRef idx="1">
            <a:schemeClr val="accent1"/>
          </a:effectRef>
          <a:fontRef idx="minor">
            <a:schemeClr val="tx1"/>
          </a:fontRef>
        </p:style>
      </p:cxnSp>
      <p:pic>
        <p:nvPicPr>
          <p:cNvPr id="6" name="Imagem 5">
            <a:extLst>
              <a:ext uri="{FF2B5EF4-FFF2-40B4-BE49-F238E27FC236}">
                <a16:creationId xmlns:a16="http://schemas.microsoft.com/office/drawing/2014/main" id="{CE8F1600-95B3-72CB-336B-8F203F02508D}"/>
              </a:ext>
            </a:extLst>
          </p:cNvPr>
          <p:cNvPicPr>
            <a:picLocks noChangeAspect="1"/>
          </p:cNvPicPr>
          <p:nvPr/>
        </p:nvPicPr>
        <p:blipFill>
          <a:blip r:embed="rId4"/>
          <a:stretch>
            <a:fillRect/>
          </a:stretch>
        </p:blipFill>
        <p:spPr>
          <a:xfrm>
            <a:off x="132080" y="38494"/>
            <a:ext cx="1274174" cy="1566808"/>
          </a:xfrm>
          <a:prstGeom prst="rect">
            <a:avLst/>
          </a:prstGeom>
        </p:spPr>
      </p:pic>
      <p:pic>
        <p:nvPicPr>
          <p:cNvPr id="7" name="Imagem 6">
            <a:extLst>
              <a:ext uri="{FF2B5EF4-FFF2-40B4-BE49-F238E27FC236}">
                <a16:creationId xmlns:a16="http://schemas.microsoft.com/office/drawing/2014/main" id="{150F0084-B71C-0108-77B9-5CDC4D17C6AD}"/>
              </a:ext>
            </a:extLst>
          </p:cNvPr>
          <p:cNvPicPr>
            <a:picLocks noChangeAspect="1"/>
          </p:cNvPicPr>
          <p:nvPr/>
        </p:nvPicPr>
        <p:blipFill>
          <a:blip r:embed="rId5"/>
          <a:stretch>
            <a:fillRect/>
          </a:stretch>
        </p:blipFill>
        <p:spPr>
          <a:xfrm>
            <a:off x="1478360" y="570842"/>
            <a:ext cx="7200000" cy="676715"/>
          </a:xfrm>
          <a:prstGeom prst="rect">
            <a:avLst/>
          </a:prstGeom>
        </p:spPr>
      </p:pic>
      <p:sp>
        <p:nvSpPr>
          <p:cNvPr id="8" name="CaixaDeTexto 7">
            <a:extLst>
              <a:ext uri="{FF2B5EF4-FFF2-40B4-BE49-F238E27FC236}">
                <a16:creationId xmlns:a16="http://schemas.microsoft.com/office/drawing/2014/main" id="{C4A4E2E5-723A-3221-B934-9BBC2E3EDAFE}"/>
              </a:ext>
            </a:extLst>
          </p:cNvPr>
          <p:cNvSpPr txBox="1"/>
          <p:nvPr/>
        </p:nvSpPr>
        <p:spPr>
          <a:xfrm>
            <a:off x="944880" y="2326640"/>
            <a:ext cx="2885440" cy="707886"/>
          </a:xfrm>
          <a:prstGeom prst="rect">
            <a:avLst/>
          </a:prstGeom>
          <a:noFill/>
        </p:spPr>
        <p:txBody>
          <a:bodyPr wrap="square" rtlCol="0">
            <a:spAutoFit/>
          </a:bodyPr>
          <a:lstStyle/>
          <a:p>
            <a:r>
              <a:rPr lang="pt-BR" sz="4000" dirty="0">
                <a:solidFill>
                  <a:schemeClr val="bg1"/>
                </a:solidFill>
                <a:latin typeface="Matura MT Script Capitals" panose="03020802060602070202" pitchFamily="66" charset="0"/>
              </a:rPr>
              <a:t>Superação</a:t>
            </a:r>
          </a:p>
        </p:txBody>
      </p:sp>
      <p:sp>
        <p:nvSpPr>
          <p:cNvPr id="9" name="CaixaDeTexto 8">
            <a:extLst>
              <a:ext uri="{FF2B5EF4-FFF2-40B4-BE49-F238E27FC236}">
                <a16:creationId xmlns:a16="http://schemas.microsoft.com/office/drawing/2014/main" id="{6B2E951A-FFED-BCA5-BA66-31DD24FC0599}"/>
              </a:ext>
            </a:extLst>
          </p:cNvPr>
          <p:cNvSpPr txBox="1"/>
          <p:nvPr/>
        </p:nvSpPr>
        <p:spPr>
          <a:xfrm>
            <a:off x="490585" y="3031212"/>
            <a:ext cx="4587775" cy="3108543"/>
          </a:xfrm>
          <a:prstGeom prst="rect">
            <a:avLst/>
          </a:prstGeom>
          <a:noFill/>
        </p:spPr>
        <p:txBody>
          <a:bodyPr wrap="square" rtlCol="0">
            <a:spAutoFit/>
          </a:bodyPr>
          <a:lstStyle/>
          <a:p>
            <a:r>
              <a:rPr lang="pt-BR" sz="2800" dirty="0">
                <a:solidFill>
                  <a:schemeClr val="bg1"/>
                </a:solidFill>
                <a:latin typeface="Modern No. 20" panose="02070704070505020303" pitchFamily="18" charset="0"/>
              </a:rPr>
              <a:t>Conseguir implementar um projeto </a:t>
            </a:r>
            <a:r>
              <a:rPr lang="pt-BR" sz="2800" dirty="0" err="1">
                <a:solidFill>
                  <a:schemeClr val="bg1"/>
                </a:solidFill>
                <a:latin typeface="Modern No. 20" panose="02070704070505020303" pitchFamily="18" charset="0"/>
              </a:rPr>
              <a:t>fullStack</a:t>
            </a:r>
            <a:r>
              <a:rPr lang="pt-BR" sz="2800" dirty="0">
                <a:solidFill>
                  <a:schemeClr val="bg1"/>
                </a:solidFill>
                <a:latin typeface="Modern No. 20" panose="02070704070505020303" pitchFamily="18" charset="0"/>
              </a:rPr>
              <a:t> completo foi a maior superação. Também superei minha timidez, interagindo mais e pedindo feedbacks construtivos, aceitando-os e adaptando-me.</a:t>
            </a:r>
          </a:p>
        </p:txBody>
      </p:sp>
      <p:sp>
        <p:nvSpPr>
          <p:cNvPr id="10" name="CaixaDeTexto 9">
            <a:extLst>
              <a:ext uri="{FF2B5EF4-FFF2-40B4-BE49-F238E27FC236}">
                <a16:creationId xmlns:a16="http://schemas.microsoft.com/office/drawing/2014/main" id="{322A35DA-8EAF-00CC-B63D-232AC5FCCCA5}"/>
              </a:ext>
            </a:extLst>
          </p:cNvPr>
          <p:cNvSpPr txBox="1"/>
          <p:nvPr/>
        </p:nvSpPr>
        <p:spPr>
          <a:xfrm>
            <a:off x="7516903" y="2323326"/>
            <a:ext cx="2885440" cy="707886"/>
          </a:xfrm>
          <a:prstGeom prst="rect">
            <a:avLst/>
          </a:prstGeom>
          <a:noFill/>
        </p:spPr>
        <p:txBody>
          <a:bodyPr wrap="square" rtlCol="0">
            <a:spAutoFit/>
          </a:bodyPr>
          <a:lstStyle/>
          <a:p>
            <a:r>
              <a:rPr lang="pt-BR" sz="4000" dirty="0">
                <a:solidFill>
                  <a:schemeClr val="bg1"/>
                </a:solidFill>
                <a:latin typeface="Matura MT Script Capitals" panose="03020802060602070202" pitchFamily="66" charset="0"/>
              </a:rPr>
              <a:t>Sentimento:</a:t>
            </a:r>
          </a:p>
        </p:txBody>
      </p:sp>
      <p:sp>
        <p:nvSpPr>
          <p:cNvPr id="11" name="CaixaDeTexto 10">
            <a:extLst>
              <a:ext uri="{FF2B5EF4-FFF2-40B4-BE49-F238E27FC236}">
                <a16:creationId xmlns:a16="http://schemas.microsoft.com/office/drawing/2014/main" id="{732CC565-B2D7-1EA6-A040-BFC709574304}"/>
              </a:ext>
            </a:extLst>
          </p:cNvPr>
          <p:cNvSpPr txBox="1"/>
          <p:nvPr/>
        </p:nvSpPr>
        <p:spPr>
          <a:xfrm>
            <a:off x="7623235" y="3031212"/>
            <a:ext cx="3201896" cy="1815882"/>
          </a:xfrm>
          <a:prstGeom prst="rect">
            <a:avLst/>
          </a:prstGeom>
          <a:noFill/>
        </p:spPr>
        <p:txBody>
          <a:bodyPr wrap="square" rtlCol="0">
            <a:spAutoFit/>
          </a:bodyPr>
          <a:lstStyle/>
          <a:p>
            <a:r>
              <a:rPr lang="pt-BR" sz="2800" dirty="0">
                <a:solidFill>
                  <a:schemeClr val="bg1"/>
                </a:solidFill>
                <a:latin typeface="Modern No. 20" panose="02070704070505020303" pitchFamily="18" charset="0"/>
              </a:rPr>
              <a:t>A sensação de realização ao ver o projeto funcionando foi indescritível.</a:t>
            </a:r>
          </a:p>
        </p:txBody>
      </p:sp>
    </p:spTree>
    <p:extLst>
      <p:ext uri="{BB962C8B-B14F-4D97-AF65-F5344CB8AC3E}">
        <p14:creationId xmlns:p14="http://schemas.microsoft.com/office/powerpoint/2010/main" val="202445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1A9603-C435-3F0C-1C83-4AD05825861A}"/>
              </a:ext>
            </a:extLst>
          </p:cNvPr>
          <p:cNvSpPr>
            <a:spLocks noGrp="1"/>
          </p:cNvSpPr>
          <p:nvPr>
            <p:ph type="title"/>
          </p:nvPr>
        </p:nvSpPr>
        <p:spPr/>
        <p:txBody>
          <a:bodyPr/>
          <a:lstStyle/>
          <a:p>
            <a:endParaRPr lang="pt-BR" dirty="0"/>
          </a:p>
        </p:txBody>
      </p:sp>
      <p:pic>
        <p:nvPicPr>
          <p:cNvPr id="4" name="Espaço Reservado para Conteúdo 3">
            <a:extLst>
              <a:ext uri="{FF2B5EF4-FFF2-40B4-BE49-F238E27FC236}">
                <a16:creationId xmlns:a16="http://schemas.microsoft.com/office/drawing/2014/main" id="{F6C933B7-C07D-FE16-5374-FA9C89DB01E7}"/>
              </a:ext>
            </a:extLst>
          </p:cNvPr>
          <p:cNvPicPr>
            <a:picLocks noGrp="1" noChangeAspect="1"/>
          </p:cNvPicPr>
          <p:nvPr>
            <p:ph idx="1"/>
          </p:nvPr>
        </p:nvPicPr>
        <p:blipFill>
          <a:blip r:embed="rId2"/>
          <a:stretch>
            <a:fillRect/>
          </a:stretch>
        </p:blipFill>
        <p:spPr>
          <a:xfrm rot="16200000">
            <a:off x="2617973" y="-2617973"/>
            <a:ext cx="6956053" cy="12191999"/>
          </a:xfrm>
          <a:prstGeom prst="rect">
            <a:avLst/>
          </a:prstGeom>
        </p:spPr>
      </p:pic>
      <p:pic>
        <p:nvPicPr>
          <p:cNvPr id="5" name="Imagem 4">
            <a:extLst>
              <a:ext uri="{FF2B5EF4-FFF2-40B4-BE49-F238E27FC236}">
                <a16:creationId xmlns:a16="http://schemas.microsoft.com/office/drawing/2014/main" id="{53606E13-65D3-8F55-FFE8-292CFA4AE8B0}"/>
              </a:ext>
            </a:extLst>
          </p:cNvPr>
          <p:cNvPicPr>
            <a:picLocks noChangeAspect="1"/>
          </p:cNvPicPr>
          <p:nvPr/>
        </p:nvPicPr>
        <p:blipFill>
          <a:blip r:embed="rId3"/>
          <a:stretch>
            <a:fillRect/>
          </a:stretch>
        </p:blipFill>
        <p:spPr>
          <a:xfrm>
            <a:off x="5082742" y="2055814"/>
            <a:ext cx="2026513" cy="2485914"/>
          </a:xfrm>
          <a:prstGeom prst="rect">
            <a:avLst/>
          </a:prstGeom>
        </p:spPr>
      </p:pic>
    </p:spTree>
    <p:extLst>
      <p:ext uri="{BB962C8B-B14F-4D97-AF65-F5344CB8AC3E}">
        <p14:creationId xmlns:p14="http://schemas.microsoft.com/office/powerpoint/2010/main" val="247899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ângulo 42">
            <a:extLst>
              <a:ext uri="{FF2B5EF4-FFF2-40B4-BE49-F238E27FC236}">
                <a16:creationId xmlns:a16="http://schemas.microsoft.com/office/drawing/2014/main" id="{64975C55-8C4D-3A47-538E-35C2DF9E8452}"/>
              </a:ext>
            </a:extLst>
          </p:cNvPr>
          <p:cNvSpPr/>
          <p:nvPr/>
        </p:nvSpPr>
        <p:spPr>
          <a:xfrm>
            <a:off x="6069" y="-66800"/>
            <a:ext cx="12192000" cy="6924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dirty="0"/>
          </a:p>
        </p:txBody>
      </p:sp>
      <p:pic>
        <p:nvPicPr>
          <p:cNvPr id="3" name="Imagem 2">
            <a:extLst>
              <a:ext uri="{FF2B5EF4-FFF2-40B4-BE49-F238E27FC236}">
                <a16:creationId xmlns:a16="http://schemas.microsoft.com/office/drawing/2014/main" id="{3A766F2D-EFE1-0967-EF0F-028937976F39}"/>
              </a:ext>
            </a:extLst>
          </p:cNvPr>
          <p:cNvPicPr>
            <a:picLocks noChangeAspect="1"/>
          </p:cNvPicPr>
          <p:nvPr/>
        </p:nvPicPr>
        <p:blipFill>
          <a:blip r:embed="rId2"/>
          <a:stretch>
            <a:fillRect/>
          </a:stretch>
        </p:blipFill>
        <p:spPr>
          <a:xfrm>
            <a:off x="187223" y="0"/>
            <a:ext cx="1060796" cy="1298561"/>
          </a:xfrm>
          <a:prstGeom prst="rect">
            <a:avLst/>
          </a:prstGeom>
        </p:spPr>
      </p:pic>
      <p:sp>
        <p:nvSpPr>
          <p:cNvPr id="4" name="CaixaDeTexto 3">
            <a:extLst>
              <a:ext uri="{FF2B5EF4-FFF2-40B4-BE49-F238E27FC236}">
                <a16:creationId xmlns:a16="http://schemas.microsoft.com/office/drawing/2014/main" id="{CA5FFD73-EF24-79A5-6382-24B8485A9AF6}"/>
              </a:ext>
            </a:extLst>
          </p:cNvPr>
          <p:cNvSpPr txBox="1"/>
          <p:nvPr/>
        </p:nvSpPr>
        <p:spPr>
          <a:xfrm>
            <a:off x="1379767" y="468823"/>
            <a:ext cx="7167716" cy="584775"/>
          </a:xfrm>
          <a:prstGeom prst="rect">
            <a:avLst/>
          </a:prstGeom>
          <a:noFill/>
        </p:spPr>
        <p:txBody>
          <a:bodyPr wrap="square" rtlCol="0">
            <a:spAutoFit/>
          </a:bodyPr>
          <a:lstStyle/>
          <a:p>
            <a:r>
              <a:rPr lang="pt-BR" sz="1600" dirty="0">
                <a:solidFill>
                  <a:schemeClr val="bg1"/>
                </a:solidFill>
                <a:latin typeface="Century Schoolbook" panose="02040604050505020304" pitchFamily="18" charset="0"/>
                <a:ea typeface="BatangChe" panose="020B0503020000020004" pitchFamily="49" charset="-127"/>
              </a:rPr>
              <a:t>Desenvolvimento de um Website</a:t>
            </a:r>
            <a:endParaRPr lang="pt-BR" sz="1600" dirty="0">
              <a:solidFill>
                <a:schemeClr val="bg1"/>
              </a:solidFill>
              <a:latin typeface="BatangChe" panose="020B0503020000020004" pitchFamily="49" charset="-127"/>
              <a:ea typeface="BatangChe" panose="020B0503020000020004" pitchFamily="49" charset="-127"/>
            </a:endParaRPr>
          </a:p>
          <a:p>
            <a:r>
              <a:rPr lang="pt-BR" sz="1600" dirty="0">
                <a:solidFill>
                  <a:schemeClr val="bg1"/>
                </a:solidFill>
                <a:latin typeface="BatangChe" panose="020B0503020000020004" pitchFamily="49" charset="-127"/>
                <a:ea typeface="BatangChe" panose="020B0503020000020004" pitchFamily="49" charset="-127"/>
              </a:rPr>
              <a:t>          </a:t>
            </a:r>
            <a:r>
              <a:rPr lang="pt-BR" sz="1600" dirty="0">
                <a:solidFill>
                  <a:schemeClr val="bg1"/>
                </a:solidFill>
                <a:latin typeface="BatangChe" panose="02030609000101010101" pitchFamily="49" charset="-127"/>
                <a:ea typeface="BatangChe" panose="02030609000101010101" pitchFamily="49" charset="-127"/>
              </a:rPr>
              <a:t>Harry Potter </a:t>
            </a:r>
          </a:p>
        </p:txBody>
      </p:sp>
      <p:sp>
        <p:nvSpPr>
          <p:cNvPr id="5" name="Fluxograma: Conector 4">
            <a:extLst>
              <a:ext uri="{FF2B5EF4-FFF2-40B4-BE49-F238E27FC236}">
                <a16:creationId xmlns:a16="http://schemas.microsoft.com/office/drawing/2014/main" id="{58A9E654-A534-7875-5AE9-423F2447AD0A}"/>
              </a:ext>
            </a:extLst>
          </p:cNvPr>
          <p:cNvSpPr/>
          <p:nvPr/>
        </p:nvSpPr>
        <p:spPr>
          <a:xfrm>
            <a:off x="1506068" y="2661920"/>
            <a:ext cx="2240783" cy="2240783"/>
          </a:xfrm>
          <a:prstGeom prst="flowChartConnector">
            <a:avLst/>
          </a:prstGeom>
          <a:noFill/>
          <a:ln w="69850">
            <a:solidFill>
              <a:schemeClr val="bg2">
                <a:lumMod val="75000"/>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Arco 5">
            <a:extLst>
              <a:ext uri="{FF2B5EF4-FFF2-40B4-BE49-F238E27FC236}">
                <a16:creationId xmlns:a16="http://schemas.microsoft.com/office/drawing/2014/main" id="{C5CD5707-0A53-5096-C47A-D2B2BFC94850}"/>
              </a:ext>
            </a:extLst>
          </p:cNvPr>
          <p:cNvSpPr/>
          <p:nvPr/>
        </p:nvSpPr>
        <p:spPr>
          <a:xfrm>
            <a:off x="1506068" y="2661920"/>
            <a:ext cx="2240783" cy="2351314"/>
          </a:xfrm>
          <a:prstGeom prst="arc">
            <a:avLst>
              <a:gd name="adj1" fmla="val 10894982"/>
              <a:gd name="adj2" fmla="val 0"/>
            </a:avLst>
          </a:prstGeom>
          <a:ln w="69850" cap="rnd">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dirty="0"/>
          </a:p>
        </p:txBody>
      </p:sp>
      <p:grpSp>
        <p:nvGrpSpPr>
          <p:cNvPr id="12" name="Agrupar 11">
            <a:extLst>
              <a:ext uri="{FF2B5EF4-FFF2-40B4-BE49-F238E27FC236}">
                <a16:creationId xmlns:a16="http://schemas.microsoft.com/office/drawing/2014/main" id="{A5CE42F6-00A4-40C7-715D-D17625357567}"/>
              </a:ext>
            </a:extLst>
          </p:cNvPr>
          <p:cNvGrpSpPr/>
          <p:nvPr/>
        </p:nvGrpSpPr>
        <p:grpSpPr>
          <a:xfrm>
            <a:off x="2415443" y="2445880"/>
            <a:ext cx="422031" cy="432079"/>
            <a:chOff x="2415443" y="2185516"/>
            <a:chExt cx="422031" cy="432079"/>
          </a:xfrm>
        </p:grpSpPr>
        <p:sp>
          <p:nvSpPr>
            <p:cNvPr id="7" name="Fluxograma: Conector 6">
              <a:extLst>
                <a:ext uri="{FF2B5EF4-FFF2-40B4-BE49-F238E27FC236}">
                  <a16:creationId xmlns:a16="http://schemas.microsoft.com/office/drawing/2014/main" id="{EC9EAE89-2C73-7977-0DE9-57DCD2B455AB}"/>
                </a:ext>
              </a:extLst>
            </p:cNvPr>
            <p:cNvSpPr/>
            <p:nvPr/>
          </p:nvSpPr>
          <p:spPr>
            <a:xfrm>
              <a:off x="2415443" y="2185516"/>
              <a:ext cx="422031" cy="432079"/>
            </a:xfrm>
            <a:prstGeom prst="flowChartConnector">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CaixaDeTexto 7">
              <a:extLst>
                <a:ext uri="{FF2B5EF4-FFF2-40B4-BE49-F238E27FC236}">
                  <a16:creationId xmlns:a16="http://schemas.microsoft.com/office/drawing/2014/main" id="{27CAEF82-40B2-F481-70A1-3FF2D43D225F}"/>
                </a:ext>
              </a:extLst>
            </p:cNvPr>
            <p:cNvSpPr txBox="1"/>
            <p:nvPr/>
          </p:nvSpPr>
          <p:spPr>
            <a:xfrm>
              <a:off x="2480757" y="2216889"/>
              <a:ext cx="291402" cy="369332"/>
            </a:xfrm>
            <a:prstGeom prst="rect">
              <a:avLst/>
            </a:prstGeom>
            <a:noFill/>
          </p:spPr>
          <p:txBody>
            <a:bodyPr wrap="square" rtlCol="0">
              <a:spAutoFit/>
            </a:bodyPr>
            <a:lstStyle/>
            <a:p>
              <a:r>
                <a:rPr lang="pt-BR" dirty="0"/>
                <a:t>1</a:t>
              </a:r>
            </a:p>
          </p:txBody>
        </p:sp>
      </p:grpSp>
      <p:sp>
        <p:nvSpPr>
          <p:cNvPr id="9" name="Fluxograma: Conector 8">
            <a:extLst>
              <a:ext uri="{FF2B5EF4-FFF2-40B4-BE49-F238E27FC236}">
                <a16:creationId xmlns:a16="http://schemas.microsoft.com/office/drawing/2014/main" id="{1A794054-0267-45D7-E1A1-04C8737A2F75}"/>
              </a:ext>
            </a:extLst>
          </p:cNvPr>
          <p:cNvSpPr/>
          <p:nvPr/>
        </p:nvSpPr>
        <p:spPr>
          <a:xfrm>
            <a:off x="2103943" y="3264821"/>
            <a:ext cx="1045029" cy="1034980"/>
          </a:xfrm>
          <a:prstGeom prst="flowChartConnector">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Fluxograma: Conector 13">
            <a:extLst>
              <a:ext uri="{FF2B5EF4-FFF2-40B4-BE49-F238E27FC236}">
                <a16:creationId xmlns:a16="http://schemas.microsoft.com/office/drawing/2014/main" id="{82488CCD-B335-8B70-B1B0-FCB70F294D69}"/>
              </a:ext>
            </a:extLst>
          </p:cNvPr>
          <p:cNvSpPr/>
          <p:nvPr/>
        </p:nvSpPr>
        <p:spPr>
          <a:xfrm>
            <a:off x="3746847" y="2699888"/>
            <a:ext cx="2240783" cy="2240783"/>
          </a:xfrm>
          <a:prstGeom prst="flowChartConnector">
            <a:avLst/>
          </a:prstGeom>
          <a:noFill/>
          <a:ln w="69850">
            <a:solidFill>
              <a:schemeClr val="bg2">
                <a:lumMod val="75000"/>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Arco 14">
            <a:extLst>
              <a:ext uri="{FF2B5EF4-FFF2-40B4-BE49-F238E27FC236}">
                <a16:creationId xmlns:a16="http://schemas.microsoft.com/office/drawing/2014/main" id="{A7C3500D-9655-854D-4451-D3B04AA791CC}"/>
              </a:ext>
            </a:extLst>
          </p:cNvPr>
          <p:cNvSpPr/>
          <p:nvPr/>
        </p:nvSpPr>
        <p:spPr>
          <a:xfrm rot="10800000">
            <a:off x="3746847" y="2630546"/>
            <a:ext cx="2240783" cy="2351314"/>
          </a:xfrm>
          <a:prstGeom prst="arc">
            <a:avLst>
              <a:gd name="adj1" fmla="val 10894982"/>
              <a:gd name="adj2" fmla="val 0"/>
            </a:avLst>
          </a:prstGeom>
          <a:ln w="69850" cap="rnd">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dirty="0"/>
          </a:p>
        </p:txBody>
      </p:sp>
      <p:sp>
        <p:nvSpPr>
          <p:cNvPr id="20" name="Fluxograma: Conector 19">
            <a:extLst>
              <a:ext uri="{FF2B5EF4-FFF2-40B4-BE49-F238E27FC236}">
                <a16:creationId xmlns:a16="http://schemas.microsoft.com/office/drawing/2014/main" id="{14528DC1-539C-906E-D4DD-55DB129DAF67}"/>
              </a:ext>
            </a:extLst>
          </p:cNvPr>
          <p:cNvSpPr/>
          <p:nvPr/>
        </p:nvSpPr>
        <p:spPr>
          <a:xfrm>
            <a:off x="8839854" y="3422339"/>
            <a:ext cx="1045029" cy="1034980"/>
          </a:xfrm>
          <a:prstGeom prst="flowChartConnector">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Fluxograma: Conector 23">
            <a:extLst>
              <a:ext uri="{FF2B5EF4-FFF2-40B4-BE49-F238E27FC236}">
                <a16:creationId xmlns:a16="http://schemas.microsoft.com/office/drawing/2014/main" id="{79B2C906-285C-30FD-2545-84B897245796}"/>
              </a:ext>
            </a:extLst>
          </p:cNvPr>
          <p:cNvSpPr/>
          <p:nvPr/>
        </p:nvSpPr>
        <p:spPr>
          <a:xfrm>
            <a:off x="5987622" y="2741078"/>
            <a:ext cx="2240783" cy="2240783"/>
          </a:xfrm>
          <a:prstGeom prst="flowChartConnector">
            <a:avLst/>
          </a:prstGeom>
          <a:noFill/>
          <a:ln w="69850">
            <a:solidFill>
              <a:schemeClr val="bg2">
                <a:lumMod val="75000"/>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Arco 24">
            <a:extLst>
              <a:ext uri="{FF2B5EF4-FFF2-40B4-BE49-F238E27FC236}">
                <a16:creationId xmlns:a16="http://schemas.microsoft.com/office/drawing/2014/main" id="{21DA56D5-E0B6-D93E-E32B-EF4DD0738266}"/>
              </a:ext>
            </a:extLst>
          </p:cNvPr>
          <p:cNvSpPr/>
          <p:nvPr/>
        </p:nvSpPr>
        <p:spPr>
          <a:xfrm>
            <a:off x="5987622" y="2741078"/>
            <a:ext cx="2240783" cy="2351314"/>
          </a:xfrm>
          <a:prstGeom prst="arc">
            <a:avLst>
              <a:gd name="adj1" fmla="val 10894982"/>
              <a:gd name="adj2" fmla="val 0"/>
            </a:avLst>
          </a:prstGeom>
          <a:ln w="69850" cap="rnd">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dirty="0"/>
          </a:p>
        </p:txBody>
      </p:sp>
      <p:grpSp>
        <p:nvGrpSpPr>
          <p:cNvPr id="26" name="Agrupar 25">
            <a:extLst>
              <a:ext uri="{FF2B5EF4-FFF2-40B4-BE49-F238E27FC236}">
                <a16:creationId xmlns:a16="http://schemas.microsoft.com/office/drawing/2014/main" id="{DA7FDF04-D73C-1E37-7F31-84ABF7420011}"/>
              </a:ext>
            </a:extLst>
          </p:cNvPr>
          <p:cNvGrpSpPr/>
          <p:nvPr/>
        </p:nvGrpSpPr>
        <p:grpSpPr>
          <a:xfrm>
            <a:off x="6896997" y="2525038"/>
            <a:ext cx="422031" cy="432079"/>
            <a:chOff x="2415443" y="2185516"/>
            <a:chExt cx="422031" cy="432079"/>
          </a:xfrm>
        </p:grpSpPr>
        <p:sp>
          <p:nvSpPr>
            <p:cNvPr id="27" name="Fluxograma: Conector 26">
              <a:extLst>
                <a:ext uri="{FF2B5EF4-FFF2-40B4-BE49-F238E27FC236}">
                  <a16:creationId xmlns:a16="http://schemas.microsoft.com/office/drawing/2014/main" id="{AEA4448A-35A2-34FA-3DA2-9A73AC8C9E18}"/>
                </a:ext>
              </a:extLst>
            </p:cNvPr>
            <p:cNvSpPr/>
            <p:nvPr/>
          </p:nvSpPr>
          <p:spPr>
            <a:xfrm>
              <a:off x="2415443" y="2185516"/>
              <a:ext cx="422031" cy="432079"/>
            </a:xfrm>
            <a:prstGeom prst="flowChartConnector">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CaixaDeTexto 27">
              <a:extLst>
                <a:ext uri="{FF2B5EF4-FFF2-40B4-BE49-F238E27FC236}">
                  <a16:creationId xmlns:a16="http://schemas.microsoft.com/office/drawing/2014/main" id="{8B0BC5B6-1A86-56E1-75D0-493AC1FC111F}"/>
                </a:ext>
              </a:extLst>
            </p:cNvPr>
            <p:cNvSpPr txBox="1"/>
            <p:nvPr/>
          </p:nvSpPr>
          <p:spPr>
            <a:xfrm>
              <a:off x="2480757" y="2216889"/>
              <a:ext cx="291402" cy="369332"/>
            </a:xfrm>
            <a:prstGeom prst="rect">
              <a:avLst/>
            </a:prstGeom>
            <a:noFill/>
          </p:spPr>
          <p:txBody>
            <a:bodyPr wrap="square" rtlCol="0">
              <a:spAutoFit/>
            </a:bodyPr>
            <a:lstStyle/>
            <a:p>
              <a:r>
                <a:rPr lang="pt-BR" dirty="0"/>
                <a:t>3</a:t>
              </a:r>
            </a:p>
          </p:txBody>
        </p:sp>
      </p:grpSp>
      <p:sp>
        <p:nvSpPr>
          <p:cNvPr id="30" name="Fluxograma: Conector 29">
            <a:extLst>
              <a:ext uri="{FF2B5EF4-FFF2-40B4-BE49-F238E27FC236}">
                <a16:creationId xmlns:a16="http://schemas.microsoft.com/office/drawing/2014/main" id="{70AD0D4D-FDF8-3CDF-B88B-CE35253ECA20}"/>
              </a:ext>
            </a:extLst>
          </p:cNvPr>
          <p:cNvSpPr/>
          <p:nvPr/>
        </p:nvSpPr>
        <p:spPr>
          <a:xfrm>
            <a:off x="6585497" y="3343979"/>
            <a:ext cx="1045029" cy="1034980"/>
          </a:xfrm>
          <a:prstGeom prst="flowChartConnector">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Fluxograma: Conector 31">
            <a:extLst>
              <a:ext uri="{FF2B5EF4-FFF2-40B4-BE49-F238E27FC236}">
                <a16:creationId xmlns:a16="http://schemas.microsoft.com/office/drawing/2014/main" id="{D0F9A161-EF44-15A6-9BE0-E9ADC63A0FBF}"/>
              </a:ext>
            </a:extLst>
          </p:cNvPr>
          <p:cNvSpPr/>
          <p:nvPr/>
        </p:nvSpPr>
        <p:spPr>
          <a:xfrm>
            <a:off x="8228393" y="2825260"/>
            <a:ext cx="2240783" cy="2240783"/>
          </a:xfrm>
          <a:prstGeom prst="flowChartConnector">
            <a:avLst/>
          </a:prstGeom>
          <a:noFill/>
          <a:ln w="69850">
            <a:solidFill>
              <a:schemeClr val="bg2">
                <a:lumMod val="75000"/>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Arco 32">
            <a:extLst>
              <a:ext uri="{FF2B5EF4-FFF2-40B4-BE49-F238E27FC236}">
                <a16:creationId xmlns:a16="http://schemas.microsoft.com/office/drawing/2014/main" id="{F42E4E83-C2DB-D032-4548-CE09EA63AC2D}"/>
              </a:ext>
            </a:extLst>
          </p:cNvPr>
          <p:cNvSpPr/>
          <p:nvPr/>
        </p:nvSpPr>
        <p:spPr>
          <a:xfrm rot="10800000">
            <a:off x="8228393" y="2704033"/>
            <a:ext cx="2240783" cy="2351314"/>
          </a:xfrm>
          <a:prstGeom prst="arc">
            <a:avLst>
              <a:gd name="adj1" fmla="val 10894982"/>
              <a:gd name="adj2" fmla="val 0"/>
            </a:avLst>
          </a:prstGeom>
          <a:ln w="69850" cap="rnd">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dirty="0"/>
          </a:p>
        </p:txBody>
      </p:sp>
      <p:grpSp>
        <p:nvGrpSpPr>
          <p:cNvPr id="39" name="Agrupar 38">
            <a:extLst>
              <a:ext uri="{FF2B5EF4-FFF2-40B4-BE49-F238E27FC236}">
                <a16:creationId xmlns:a16="http://schemas.microsoft.com/office/drawing/2014/main" id="{0073BBE4-E246-EBEC-3C00-03C3DF26E199}"/>
              </a:ext>
            </a:extLst>
          </p:cNvPr>
          <p:cNvGrpSpPr/>
          <p:nvPr/>
        </p:nvGrpSpPr>
        <p:grpSpPr>
          <a:xfrm>
            <a:off x="4611095" y="4797194"/>
            <a:ext cx="422031" cy="432079"/>
            <a:chOff x="4611095" y="4536830"/>
            <a:chExt cx="422031" cy="432079"/>
          </a:xfrm>
        </p:grpSpPr>
        <p:sp>
          <p:nvSpPr>
            <p:cNvPr id="35" name="Fluxograma: Conector 34">
              <a:extLst>
                <a:ext uri="{FF2B5EF4-FFF2-40B4-BE49-F238E27FC236}">
                  <a16:creationId xmlns:a16="http://schemas.microsoft.com/office/drawing/2014/main" id="{08AFC42A-0994-E583-EA84-F34339A8081F}"/>
                </a:ext>
              </a:extLst>
            </p:cNvPr>
            <p:cNvSpPr/>
            <p:nvPr/>
          </p:nvSpPr>
          <p:spPr>
            <a:xfrm>
              <a:off x="4611095" y="4536830"/>
              <a:ext cx="422031" cy="432079"/>
            </a:xfrm>
            <a:prstGeom prst="flowChartConnector">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CaixaDeTexto 35">
              <a:extLst>
                <a:ext uri="{FF2B5EF4-FFF2-40B4-BE49-F238E27FC236}">
                  <a16:creationId xmlns:a16="http://schemas.microsoft.com/office/drawing/2014/main" id="{A36925AC-34D3-BFB9-68B8-ABF54815816C}"/>
                </a:ext>
              </a:extLst>
            </p:cNvPr>
            <p:cNvSpPr txBox="1"/>
            <p:nvPr/>
          </p:nvSpPr>
          <p:spPr>
            <a:xfrm>
              <a:off x="4672223" y="4568203"/>
              <a:ext cx="291402" cy="369332"/>
            </a:xfrm>
            <a:prstGeom prst="rect">
              <a:avLst/>
            </a:prstGeom>
            <a:noFill/>
          </p:spPr>
          <p:txBody>
            <a:bodyPr wrap="square" rtlCol="0">
              <a:spAutoFit/>
            </a:bodyPr>
            <a:lstStyle/>
            <a:p>
              <a:r>
                <a:rPr lang="pt-BR" dirty="0"/>
                <a:t>2</a:t>
              </a:r>
            </a:p>
          </p:txBody>
        </p:sp>
      </p:grpSp>
      <p:sp>
        <p:nvSpPr>
          <p:cNvPr id="37" name="Fluxograma: Conector 36">
            <a:extLst>
              <a:ext uri="{FF2B5EF4-FFF2-40B4-BE49-F238E27FC236}">
                <a16:creationId xmlns:a16="http://schemas.microsoft.com/office/drawing/2014/main" id="{382F6887-FAC5-73DC-8963-D4484D5C8BAB}"/>
              </a:ext>
            </a:extLst>
          </p:cNvPr>
          <p:cNvSpPr/>
          <p:nvPr/>
        </p:nvSpPr>
        <p:spPr>
          <a:xfrm>
            <a:off x="4331144" y="3328115"/>
            <a:ext cx="1045029" cy="1034980"/>
          </a:xfrm>
          <a:prstGeom prst="flowChartConnector">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0" name="Agrupar 39">
            <a:extLst>
              <a:ext uri="{FF2B5EF4-FFF2-40B4-BE49-F238E27FC236}">
                <a16:creationId xmlns:a16="http://schemas.microsoft.com/office/drawing/2014/main" id="{5F07A61A-9949-F9D8-196C-8441872D5C7D}"/>
              </a:ext>
            </a:extLst>
          </p:cNvPr>
          <p:cNvGrpSpPr/>
          <p:nvPr/>
        </p:nvGrpSpPr>
        <p:grpSpPr>
          <a:xfrm>
            <a:off x="9137768" y="4841820"/>
            <a:ext cx="422031" cy="432079"/>
            <a:chOff x="9151351" y="4613477"/>
            <a:chExt cx="422031" cy="432079"/>
          </a:xfrm>
        </p:grpSpPr>
        <p:sp>
          <p:nvSpPr>
            <p:cNvPr id="17" name="Fluxograma: Conector 16">
              <a:extLst>
                <a:ext uri="{FF2B5EF4-FFF2-40B4-BE49-F238E27FC236}">
                  <a16:creationId xmlns:a16="http://schemas.microsoft.com/office/drawing/2014/main" id="{827A8C38-4E0E-FAD8-C9D0-EBBB8F2BCB1F}"/>
                </a:ext>
              </a:extLst>
            </p:cNvPr>
            <p:cNvSpPr/>
            <p:nvPr/>
          </p:nvSpPr>
          <p:spPr>
            <a:xfrm>
              <a:off x="9151351" y="4613477"/>
              <a:ext cx="422031" cy="432079"/>
            </a:xfrm>
            <a:prstGeom prst="flowChartConnector">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CaixaDeTexto 17">
              <a:extLst>
                <a:ext uri="{FF2B5EF4-FFF2-40B4-BE49-F238E27FC236}">
                  <a16:creationId xmlns:a16="http://schemas.microsoft.com/office/drawing/2014/main" id="{63E6D04B-0E87-5329-1801-3DDF207CD8D7}"/>
                </a:ext>
              </a:extLst>
            </p:cNvPr>
            <p:cNvSpPr txBox="1"/>
            <p:nvPr/>
          </p:nvSpPr>
          <p:spPr>
            <a:xfrm>
              <a:off x="9216665" y="4630513"/>
              <a:ext cx="291402" cy="369332"/>
            </a:xfrm>
            <a:prstGeom prst="rect">
              <a:avLst/>
            </a:prstGeom>
            <a:noFill/>
          </p:spPr>
          <p:txBody>
            <a:bodyPr wrap="square" rtlCol="0">
              <a:spAutoFit/>
            </a:bodyPr>
            <a:lstStyle/>
            <a:p>
              <a:r>
                <a:rPr lang="pt-BR" dirty="0"/>
                <a:t>4</a:t>
              </a:r>
            </a:p>
          </p:txBody>
        </p:sp>
      </p:grpSp>
      <p:sp>
        <p:nvSpPr>
          <p:cNvPr id="44" name="CaixaDeTexto 43">
            <a:extLst>
              <a:ext uri="{FF2B5EF4-FFF2-40B4-BE49-F238E27FC236}">
                <a16:creationId xmlns:a16="http://schemas.microsoft.com/office/drawing/2014/main" id="{2F310C7C-9219-F6D2-7C60-C18B45D808F7}"/>
              </a:ext>
            </a:extLst>
          </p:cNvPr>
          <p:cNvSpPr txBox="1"/>
          <p:nvPr/>
        </p:nvSpPr>
        <p:spPr>
          <a:xfrm>
            <a:off x="2076439" y="1917170"/>
            <a:ext cx="1306286" cy="369332"/>
          </a:xfrm>
          <a:prstGeom prst="rect">
            <a:avLst/>
          </a:prstGeom>
          <a:noFill/>
        </p:spPr>
        <p:txBody>
          <a:bodyPr wrap="square" rtlCol="0">
            <a:spAutoFit/>
          </a:bodyPr>
          <a:lstStyle/>
          <a:p>
            <a:r>
              <a:rPr lang="pt-BR" dirty="0">
                <a:solidFill>
                  <a:schemeClr val="bg1"/>
                </a:solidFill>
                <a:latin typeface="Franklin Gothic Medium" panose="020B0603020102020204" pitchFamily="34" charset="0"/>
              </a:rPr>
              <a:t>Faculdade</a:t>
            </a:r>
            <a:endParaRPr lang="pt-BR" dirty="0">
              <a:latin typeface="Franklin Gothic Medium" panose="020B0603020102020204" pitchFamily="34" charset="0"/>
            </a:endParaRPr>
          </a:p>
        </p:txBody>
      </p:sp>
      <p:sp>
        <p:nvSpPr>
          <p:cNvPr id="45" name="CaixaDeTexto 44">
            <a:extLst>
              <a:ext uri="{FF2B5EF4-FFF2-40B4-BE49-F238E27FC236}">
                <a16:creationId xmlns:a16="http://schemas.microsoft.com/office/drawing/2014/main" id="{30322E3E-E21B-3971-9506-2F0AC71C2322}"/>
              </a:ext>
            </a:extLst>
          </p:cNvPr>
          <p:cNvSpPr txBox="1"/>
          <p:nvPr/>
        </p:nvSpPr>
        <p:spPr>
          <a:xfrm>
            <a:off x="4316061" y="5415960"/>
            <a:ext cx="1360714" cy="369332"/>
          </a:xfrm>
          <a:prstGeom prst="rect">
            <a:avLst/>
          </a:prstGeom>
          <a:noFill/>
        </p:spPr>
        <p:txBody>
          <a:bodyPr wrap="square" rtlCol="0">
            <a:spAutoFit/>
          </a:bodyPr>
          <a:lstStyle/>
          <a:p>
            <a:r>
              <a:rPr lang="pt-BR" dirty="0">
                <a:solidFill>
                  <a:schemeClr val="bg1"/>
                </a:solidFill>
                <a:latin typeface="Franklin Gothic Medium" panose="020B0603020102020204" pitchFamily="34" charset="0"/>
              </a:rPr>
              <a:t>Monitores</a:t>
            </a:r>
            <a:endParaRPr lang="pt-BR" dirty="0">
              <a:latin typeface="Franklin Gothic Medium" panose="020B0603020102020204" pitchFamily="34" charset="0"/>
            </a:endParaRPr>
          </a:p>
        </p:txBody>
      </p:sp>
      <p:sp>
        <p:nvSpPr>
          <p:cNvPr id="46" name="CaixaDeTexto 45">
            <a:extLst>
              <a:ext uri="{FF2B5EF4-FFF2-40B4-BE49-F238E27FC236}">
                <a16:creationId xmlns:a16="http://schemas.microsoft.com/office/drawing/2014/main" id="{69173AF4-EBBC-6765-CE24-3CC6A541DFF9}"/>
              </a:ext>
            </a:extLst>
          </p:cNvPr>
          <p:cNvSpPr txBox="1"/>
          <p:nvPr/>
        </p:nvSpPr>
        <p:spPr>
          <a:xfrm>
            <a:off x="6410621" y="2021314"/>
            <a:ext cx="1412771" cy="369332"/>
          </a:xfrm>
          <a:prstGeom prst="rect">
            <a:avLst/>
          </a:prstGeom>
          <a:noFill/>
        </p:spPr>
        <p:txBody>
          <a:bodyPr wrap="square" rtlCol="0">
            <a:spAutoFit/>
          </a:bodyPr>
          <a:lstStyle/>
          <a:p>
            <a:r>
              <a:rPr lang="pt-BR" dirty="0">
                <a:solidFill>
                  <a:schemeClr val="bg1"/>
                </a:solidFill>
                <a:latin typeface="Franklin Gothic Medium" panose="020B0603020102020204" pitchFamily="34" charset="0"/>
              </a:rPr>
              <a:t>Professores</a:t>
            </a:r>
          </a:p>
        </p:txBody>
      </p:sp>
      <p:sp>
        <p:nvSpPr>
          <p:cNvPr id="47" name="CaixaDeTexto 46">
            <a:extLst>
              <a:ext uri="{FF2B5EF4-FFF2-40B4-BE49-F238E27FC236}">
                <a16:creationId xmlns:a16="http://schemas.microsoft.com/office/drawing/2014/main" id="{54EC4149-0905-C89F-F76C-BC853A7B8015}"/>
              </a:ext>
            </a:extLst>
          </p:cNvPr>
          <p:cNvSpPr txBox="1"/>
          <p:nvPr/>
        </p:nvSpPr>
        <p:spPr>
          <a:xfrm>
            <a:off x="8418634" y="5347342"/>
            <a:ext cx="2050542" cy="369332"/>
          </a:xfrm>
          <a:prstGeom prst="rect">
            <a:avLst/>
          </a:prstGeom>
          <a:noFill/>
        </p:spPr>
        <p:txBody>
          <a:bodyPr wrap="square" rtlCol="0">
            <a:spAutoFit/>
          </a:bodyPr>
          <a:lstStyle/>
          <a:p>
            <a:r>
              <a:rPr lang="pt-BR" dirty="0">
                <a:solidFill>
                  <a:schemeClr val="bg1"/>
                </a:solidFill>
                <a:latin typeface="Franklin Gothic Medium" panose="020B0603020102020204" pitchFamily="34" charset="0"/>
              </a:rPr>
              <a:t>Família e Amigos</a:t>
            </a:r>
          </a:p>
        </p:txBody>
      </p:sp>
      <p:sp>
        <p:nvSpPr>
          <p:cNvPr id="48" name="CaixaDeTexto 47">
            <a:extLst>
              <a:ext uri="{FF2B5EF4-FFF2-40B4-BE49-F238E27FC236}">
                <a16:creationId xmlns:a16="http://schemas.microsoft.com/office/drawing/2014/main" id="{FCDE5822-2232-42C7-1A80-CA1AC19C68C4}"/>
              </a:ext>
            </a:extLst>
          </p:cNvPr>
          <p:cNvSpPr txBox="1"/>
          <p:nvPr/>
        </p:nvSpPr>
        <p:spPr>
          <a:xfrm>
            <a:off x="1470622" y="5013233"/>
            <a:ext cx="2240783" cy="1384995"/>
          </a:xfrm>
          <a:prstGeom prst="rect">
            <a:avLst/>
          </a:prstGeom>
          <a:noFill/>
        </p:spPr>
        <p:txBody>
          <a:bodyPr wrap="square" rtlCol="0">
            <a:spAutoFit/>
          </a:bodyPr>
          <a:lstStyle/>
          <a:p>
            <a:pPr algn="ctr"/>
            <a:r>
              <a:rPr lang="pt-BR" sz="1600" dirty="0">
                <a:solidFill>
                  <a:schemeClr val="bg1"/>
                </a:solidFill>
                <a:latin typeface="Microsoft YaHei UI Light" panose="020B0502040204020203" pitchFamily="34" charset="-122"/>
                <a:ea typeface="Microsoft YaHei UI Light" panose="020B0502040204020203" pitchFamily="34" charset="-122"/>
              </a:rPr>
              <a:t>Agradeço à faculdade por me proporcionar esta "carta de Hogwarts" ao me aceitarem no curso</a:t>
            </a:r>
            <a:r>
              <a:rPr lang="pt-BR" sz="2000" dirty="0">
                <a:solidFill>
                  <a:schemeClr val="bg1"/>
                </a:solidFill>
                <a:latin typeface="Monotype Corsiva" panose="03010101010201010101" pitchFamily="66" charset="0"/>
              </a:rPr>
              <a:t>.</a:t>
            </a:r>
          </a:p>
        </p:txBody>
      </p:sp>
      <p:sp>
        <p:nvSpPr>
          <p:cNvPr id="49" name="CaixaDeTexto 48">
            <a:extLst>
              <a:ext uri="{FF2B5EF4-FFF2-40B4-BE49-F238E27FC236}">
                <a16:creationId xmlns:a16="http://schemas.microsoft.com/office/drawing/2014/main" id="{814466D3-0035-57A6-4EEA-25D28D98CD81}"/>
              </a:ext>
            </a:extLst>
          </p:cNvPr>
          <p:cNvSpPr txBox="1"/>
          <p:nvPr/>
        </p:nvSpPr>
        <p:spPr>
          <a:xfrm>
            <a:off x="3659910" y="1557838"/>
            <a:ext cx="2414656" cy="1077218"/>
          </a:xfrm>
          <a:prstGeom prst="rect">
            <a:avLst/>
          </a:prstGeom>
          <a:noFill/>
        </p:spPr>
        <p:txBody>
          <a:bodyPr wrap="square" rtlCol="0">
            <a:spAutoFit/>
          </a:bodyPr>
          <a:lstStyle/>
          <a:p>
            <a:pPr algn="ctr"/>
            <a:r>
              <a:rPr lang="pt-BR" sz="1600" dirty="0">
                <a:solidFill>
                  <a:schemeClr val="bg1"/>
                </a:solidFill>
                <a:latin typeface="Microsoft YaHei UI Light" panose="020B0502040204020203" pitchFamily="34" charset="-122"/>
                <a:ea typeface="Microsoft YaHei UI Light" panose="020B0502040204020203" pitchFamily="34" charset="-122"/>
              </a:rPr>
              <a:t>Um agradecimento especial aos monitores, que sempre estavam lá para me ajudar.</a:t>
            </a:r>
          </a:p>
        </p:txBody>
      </p:sp>
      <p:sp>
        <p:nvSpPr>
          <p:cNvPr id="50" name="CaixaDeTexto 49">
            <a:extLst>
              <a:ext uri="{FF2B5EF4-FFF2-40B4-BE49-F238E27FC236}">
                <a16:creationId xmlns:a16="http://schemas.microsoft.com/office/drawing/2014/main" id="{516151D3-9D51-9616-70AA-A1804D77D47F}"/>
              </a:ext>
            </a:extLst>
          </p:cNvPr>
          <p:cNvSpPr txBox="1"/>
          <p:nvPr/>
        </p:nvSpPr>
        <p:spPr>
          <a:xfrm>
            <a:off x="5913809" y="5092392"/>
            <a:ext cx="2326560" cy="1384995"/>
          </a:xfrm>
          <a:prstGeom prst="rect">
            <a:avLst/>
          </a:prstGeom>
          <a:noFill/>
        </p:spPr>
        <p:txBody>
          <a:bodyPr wrap="square" rtlCol="0">
            <a:spAutoFit/>
          </a:bodyPr>
          <a:lstStyle/>
          <a:p>
            <a:pPr algn="ctr"/>
            <a:r>
              <a:rPr lang="pt-BR" sz="2000" dirty="0">
                <a:solidFill>
                  <a:schemeClr val="bg1"/>
                </a:solidFill>
                <a:latin typeface="Monotype Corsiva" panose="03010101010201010101" pitchFamily="66" charset="0"/>
              </a:rPr>
              <a:t>    </a:t>
            </a:r>
            <a:r>
              <a:rPr lang="pt-BR" sz="1600" dirty="0">
                <a:solidFill>
                  <a:schemeClr val="bg1"/>
                </a:solidFill>
                <a:latin typeface="Microsoft YaHei UI Light" panose="020B0502040204020203" pitchFamily="34" charset="-122"/>
                <a:ea typeface="Microsoft YaHei UI Light" panose="020B0502040204020203" pitchFamily="34" charset="-122"/>
              </a:rPr>
              <a:t>Sou grata aos professores pelo conhecimento que me forneceram ao longo do curso.</a:t>
            </a:r>
          </a:p>
        </p:txBody>
      </p:sp>
      <p:sp>
        <p:nvSpPr>
          <p:cNvPr id="51" name="CaixaDeTexto 50">
            <a:extLst>
              <a:ext uri="{FF2B5EF4-FFF2-40B4-BE49-F238E27FC236}">
                <a16:creationId xmlns:a16="http://schemas.microsoft.com/office/drawing/2014/main" id="{DAD4DF46-8C6F-2075-2B4E-5F3DC1B7424A}"/>
              </a:ext>
            </a:extLst>
          </p:cNvPr>
          <p:cNvSpPr txBox="1"/>
          <p:nvPr/>
        </p:nvSpPr>
        <p:spPr>
          <a:xfrm>
            <a:off x="8285552" y="1334883"/>
            <a:ext cx="2183624" cy="1323439"/>
          </a:xfrm>
          <a:prstGeom prst="rect">
            <a:avLst/>
          </a:prstGeom>
          <a:noFill/>
        </p:spPr>
        <p:txBody>
          <a:bodyPr wrap="square" rtlCol="0">
            <a:spAutoFit/>
          </a:bodyPr>
          <a:lstStyle/>
          <a:p>
            <a:pPr algn="ctr"/>
            <a:r>
              <a:rPr lang="pt-BR" sz="1600" dirty="0">
                <a:solidFill>
                  <a:schemeClr val="bg1"/>
                </a:solidFill>
                <a:latin typeface="Microsoft YaHei UI Light" panose="020B0502040204020203" pitchFamily="34" charset="-122"/>
                <a:ea typeface="Microsoft YaHei UI Light" panose="020B0502040204020203" pitchFamily="34" charset="-122"/>
              </a:rPr>
              <a:t>Agradeço também à minha família e amigos pelo suporte emocional durante essa jornada.</a:t>
            </a:r>
          </a:p>
        </p:txBody>
      </p:sp>
      <p:pic>
        <p:nvPicPr>
          <p:cNvPr id="53" name="Gráfico 52" descr="Órgão do coração estrutura de tópicos">
            <a:extLst>
              <a:ext uri="{FF2B5EF4-FFF2-40B4-BE49-F238E27FC236}">
                <a16:creationId xmlns:a16="http://schemas.microsoft.com/office/drawing/2014/main" id="{428C1D07-FF73-9A72-B2EA-3B81A21DC9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5168" y="3461702"/>
            <a:ext cx="914400" cy="914400"/>
          </a:xfrm>
          <a:prstGeom prst="rect">
            <a:avLst/>
          </a:prstGeom>
        </p:spPr>
      </p:pic>
      <p:pic>
        <p:nvPicPr>
          <p:cNvPr id="57" name="Gráfico 56" descr="Chapéu de formatura com preenchimento sólido">
            <a:extLst>
              <a:ext uri="{FF2B5EF4-FFF2-40B4-BE49-F238E27FC236}">
                <a16:creationId xmlns:a16="http://schemas.microsoft.com/office/drawing/2014/main" id="{E503FDF0-F109-888A-1613-8CB67FEB0E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0722" y="3311768"/>
            <a:ext cx="914400" cy="914400"/>
          </a:xfrm>
          <a:prstGeom prst="rect">
            <a:avLst/>
          </a:prstGeom>
        </p:spPr>
      </p:pic>
      <p:pic>
        <p:nvPicPr>
          <p:cNvPr id="59" name="Gráfico 58" descr="Professor estrutura de tópicos">
            <a:extLst>
              <a:ext uri="{FF2B5EF4-FFF2-40B4-BE49-F238E27FC236}">
                <a16:creationId xmlns:a16="http://schemas.microsoft.com/office/drawing/2014/main" id="{851AF704-7AA9-2E1B-7596-7AE107A26B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96458" y="3309212"/>
            <a:ext cx="914400" cy="914400"/>
          </a:xfrm>
          <a:prstGeom prst="rect">
            <a:avLst/>
          </a:prstGeom>
        </p:spPr>
      </p:pic>
      <p:pic>
        <p:nvPicPr>
          <p:cNvPr id="61" name="Gráfico 60" descr="Sala de aula estrutura de tópicos">
            <a:extLst>
              <a:ext uri="{FF2B5EF4-FFF2-40B4-BE49-F238E27FC236}">
                <a16:creationId xmlns:a16="http://schemas.microsoft.com/office/drawing/2014/main" id="{266EEFAA-0DDE-F813-1641-46191DD8E9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7499" y="3385401"/>
            <a:ext cx="914400" cy="914400"/>
          </a:xfrm>
          <a:prstGeom prst="rect">
            <a:avLst/>
          </a:prstGeom>
        </p:spPr>
      </p:pic>
    </p:spTree>
    <p:extLst>
      <p:ext uri="{BB962C8B-B14F-4D97-AF65-F5344CB8AC3E}">
        <p14:creationId xmlns:p14="http://schemas.microsoft.com/office/powerpoint/2010/main" val="3589093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par>
                          <p:cTn id="14" fill="hold">
                            <p:stCondLst>
                              <p:cond delay="500"/>
                            </p:stCondLst>
                            <p:childTnLst>
                              <p:par>
                                <p:cTn id="15" presetID="23" presetClass="entr" presetSubtype="28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strVal val="4/3*#ppt_w"/>
                                          </p:val>
                                        </p:tav>
                                        <p:tav tm="100000">
                                          <p:val>
                                            <p:strVal val="#ppt_w"/>
                                          </p:val>
                                        </p:tav>
                                      </p:tavLst>
                                    </p:anim>
                                    <p:anim calcmode="lin" valueType="num">
                                      <p:cBhvr>
                                        <p:cTn id="18" dur="500" fill="hold"/>
                                        <p:tgtEl>
                                          <p:spTgt spid="12"/>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23" presetClass="entr" presetSubtype="16"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23" presetClass="entr" presetSubtype="28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strVal val="4/3*#ppt_w"/>
                                          </p:val>
                                        </p:tav>
                                        <p:tav tm="100000">
                                          <p:val>
                                            <p:strVal val="#ppt_w"/>
                                          </p:val>
                                        </p:tav>
                                      </p:tavLst>
                                    </p:anim>
                                    <p:anim calcmode="lin" valueType="num">
                                      <p:cBhvr>
                                        <p:cTn id="48" dur="500" fill="hold"/>
                                        <p:tgtEl>
                                          <p:spTgt spid="26"/>
                                        </p:tgtEl>
                                        <p:attrNameLst>
                                          <p:attrName>ppt_h</p:attrName>
                                        </p:attrNameLst>
                                      </p:cBhvr>
                                      <p:tavLst>
                                        <p:tav tm="0">
                                          <p:val>
                                            <p:strVal val="4/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par>
                                <p:cTn id="54" presetID="23" presetClass="entr" presetSubtype="288"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ppt_w</p:attrName>
                                        </p:attrNameLst>
                                      </p:cBhvr>
                                      <p:tavLst>
                                        <p:tav tm="0">
                                          <p:val>
                                            <p:strVal val="4/3*#ppt_w"/>
                                          </p:val>
                                        </p:tav>
                                        <p:tav tm="100000">
                                          <p:val>
                                            <p:strVal val="#ppt_w"/>
                                          </p:val>
                                        </p:tav>
                                      </p:tavLst>
                                    </p:anim>
                                    <p:anim calcmode="lin" valueType="num">
                                      <p:cBhvr>
                                        <p:cTn id="57" dur="500" fill="hold"/>
                                        <p:tgtEl>
                                          <p:spTgt spid="40"/>
                                        </p:tgtEl>
                                        <p:attrNameLst>
                                          <p:attrName>ppt_h</p:attrName>
                                        </p:attrNameLst>
                                      </p:cBhvr>
                                      <p:tavLst>
                                        <p:tav tm="0">
                                          <p:val>
                                            <p:strVal val="4/3*#ppt_h"/>
                                          </p:val>
                                        </p:tav>
                                        <p:tav tm="100000">
                                          <p:val>
                                            <p:strVal val="#ppt_h"/>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25" grpId="0" animBg="1"/>
      <p:bldP spid="33" grpId="0" animBg="1"/>
      <p:bldP spid="44" grpId="0"/>
      <p:bldP spid="45" grpId="0"/>
      <p:bldP spid="46" grpId="0"/>
      <p:bldP spid="47" grpId="0"/>
      <p:bldP spid="48" grpId="0"/>
      <p:bldP spid="49" grpId="0"/>
      <p:bldP spid="50"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CC9ECC90-2ADC-C98C-96AA-554B4E311B8C}"/>
              </a:ext>
            </a:extLst>
          </p:cNvPr>
          <p:cNvSpPr/>
          <p:nvPr/>
        </p:nvSpPr>
        <p:spPr>
          <a:xfrm>
            <a:off x="0" y="0"/>
            <a:ext cx="12192000" cy="6858000"/>
          </a:xfrm>
          <a:prstGeom prst="rect">
            <a:avLst/>
          </a:prstGeom>
          <a:solidFill>
            <a:srgbClr val="FFEEEC"/>
          </a:solidFill>
          <a:ln>
            <a:solidFill>
              <a:srgbClr val="FFEE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Espaço Reservado para Conteúdo 3">
            <a:extLst>
              <a:ext uri="{FF2B5EF4-FFF2-40B4-BE49-F238E27FC236}">
                <a16:creationId xmlns:a16="http://schemas.microsoft.com/office/drawing/2014/main" id="{D7B95862-F8EC-7C28-5968-6AEBAD375315}"/>
              </a:ext>
            </a:extLst>
          </p:cNvPr>
          <p:cNvPicPr>
            <a:picLocks noGrp="1" noChangeAspect="1"/>
          </p:cNvPicPr>
          <p:nvPr>
            <p:ph idx="1"/>
          </p:nvPr>
        </p:nvPicPr>
        <p:blipFill>
          <a:blip r:embed="rId2"/>
          <a:stretch>
            <a:fillRect/>
          </a:stretch>
        </p:blipFill>
        <p:spPr>
          <a:xfrm>
            <a:off x="-1" y="-1"/>
            <a:ext cx="11238271" cy="6858001"/>
          </a:xfrm>
          <a:prstGeom prst="rect">
            <a:avLst/>
          </a:prstGeom>
        </p:spPr>
      </p:pic>
      <p:sp>
        <p:nvSpPr>
          <p:cNvPr id="6" name="CaixaDeTexto 5">
            <a:extLst>
              <a:ext uri="{FF2B5EF4-FFF2-40B4-BE49-F238E27FC236}">
                <a16:creationId xmlns:a16="http://schemas.microsoft.com/office/drawing/2014/main" id="{2322F7DB-6816-A516-A989-0771C1420A86}"/>
              </a:ext>
            </a:extLst>
          </p:cNvPr>
          <p:cNvSpPr txBox="1"/>
          <p:nvPr/>
        </p:nvSpPr>
        <p:spPr>
          <a:xfrm>
            <a:off x="7678993" y="216309"/>
            <a:ext cx="4159045" cy="1323439"/>
          </a:xfrm>
          <a:prstGeom prst="rect">
            <a:avLst/>
          </a:prstGeom>
          <a:noFill/>
        </p:spPr>
        <p:txBody>
          <a:bodyPr wrap="square" rtlCol="0">
            <a:spAutoFit/>
          </a:bodyPr>
          <a:lstStyle/>
          <a:p>
            <a:r>
              <a:rPr lang="pt-BR" sz="4000" dirty="0">
                <a:latin typeface="MS PMincho" panose="02020600040205080304" pitchFamily="18" charset="-128"/>
                <a:ea typeface="MS PMincho" panose="02020600040205080304" pitchFamily="18" charset="-128"/>
              </a:rPr>
              <a:t>Modelo lógico das</a:t>
            </a:r>
          </a:p>
          <a:p>
            <a:r>
              <a:rPr lang="pt-BR" sz="4000" dirty="0">
                <a:latin typeface="MS PMincho" panose="02020600040205080304" pitchFamily="18" charset="-128"/>
                <a:ea typeface="MS PMincho" panose="02020600040205080304" pitchFamily="18" charset="-128"/>
              </a:rPr>
              <a:t>   tabelas do BD</a:t>
            </a:r>
          </a:p>
        </p:txBody>
      </p:sp>
      <p:pic>
        <p:nvPicPr>
          <p:cNvPr id="7" name="Imagem 6">
            <a:extLst>
              <a:ext uri="{FF2B5EF4-FFF2-40B4-BE49-F238E27FC236}">
                <a16:creationId xmlns:a16="http://schemas.microsoft.com/office/drawing/2014/main" id="{F3FCF4E1-D5BC-B064-7BB7-587FC2B7E55D}"/>
              </a:ext>
            </a:extLst>
          </p:cNvPr>
          <p:cNvPicPr>
            <a:picLocks noChangeAspect="1"/>
          </p:cNvPicPr>
          <p:nvPr/>
        </p:nvPicPr>
        <p:blipFill>
          <a:blip r:embed="rId3"/>
          <a:stretch>
            <a:fillRect/>
          </a:stretch>
        </p:blipFill>
        <p:spPr>
          <a:xfrm>
            <a:off x="283112" y="5632598"/>
            <a:ext cx="670618" cy="816935"/>
          </a:xfrm>
          <a:prstGeom prst="rect">
            <a:avLst/>
          </a:prstGeom>
        </p:spPr>
      </p:pic>
      <p:sp>
        <p:nvSpPr>
          <p:cNvPr id="8" name="CaixaDeTexto 7">
            <a:extLst>
              <a:ext uri="{FF2B5EF4-FFF2-40B4-BE49-F238E27FC236}">
                <a16:creationId xmlns:a16="http://schemas.microsoft.com/office/drawing/2014/main" id="{53F96C8B-4B88-1421-1C0D-211C9E6E62E5}"/>
              </a:ext>
            </a:extLst>
          </p:cNvPr>
          <p:cNvSpPr txBox="1"/>
          <p:nvPr/>
        </p:nvSpPr>
        <p:spPr>
          <a:xfrm>
            <a:off x="963561" y="5810232"/>
            <a:ext cx="7167716" cy="461665"/>
          </a:xfrm>
          <a:prstGeom prst="rect">
            <a:avLst/>
          </a:prstGeom>
          <a:noFill/>
        </p:spPr>
        <p:txBody>
          <a:bodyPr wrap="square" rtlCol="0">
            <a:spAutoFit/>
          </a:bodyPr>
          <a:lstStyle/>
          <a:p>
            <a:r>
              <a:rPr lang="pt-BR" sz="1200" dirty="0">
                <a:latin typeface="Century Schoolbook" panose="02040604050505020304" pitchFamily="18" charset="0"/>
                <a:ea typeface="BatangChe" panose="020B0503020000020004" pitchFamily="49" charset="-127"/>
              </a:rPr>
              <a:t>Desenvolvimento de um Website</a:t>
            </a:r>
            <a:endParaRPr lang="pt-BR" sz="1200" dirty="0">
              <a:latin typeface="BatangChe" panose="020B0503020000020004" pitchFamily="49" charset="-127"/>
              <a:ea typeface="BatangChe" panose="020B0503020000020004" pitchFamily="49" charset="-127"/>
            </a:endParaRPr>
          </a:p>
          <a:p>
            <a:r>
              <a:rPr lang="pt-BR" sz="1200" dirty="0">
                <a:latin typeface="BatangChe" panose="020B0503020000020004" pitchFamily="49" charset="-127"/>
                <a:ea typeface="BatangChe" panose="020B0503020000020004" pitchFamily="49" charset="-127"/>
              </a:rPr>
              <a:t>          </a:t>
            </a:r>
            <a:r>
              <a:rPr lang="pt-BR" sz="1200" dirty="0">
                <a:latin typeface="BatangChe" panose="02030609000101010101" pitchFamily="49" charset="-127"/>
                <a:ea typeface="BatangChe" panose="02030609000101010101" pitchFamily="49" charset="-127"/>
              </a:rPr>
              <a:t>Harry Potter </a:t>
            </a:r>
          </a:p>
        </p:txBody>
      </p:sp>
    </p:spTree>
    <p:extLst>
      <p:ext uri="{BB962C8B-B14F-4D97-AF65-F5344CB8AC3E}">
        <p14:creationId xmlns:p14="http://schemas.microsoft.com/office/powerpoint/2010/main" val="1531562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D28D6ABD-74FC-3E8A-E490-B971CFCE54EA}"/>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a:p>
        </p:txBody>
      </p:sp>
      <p:pic>
        <p:nvPicPr>
          <p:cNvPr id="4" name="Espaço Reservado para Conteúdo 3">
            <a:extLst>
              <a:ext uri="{FF2B5EF4-FFF2-40B4-BE49-F238E27FC236}">
                <a16:creationId xmlns:a16="http://schemas.microsoft.com/office/drawing/2014/main" id="{8CC5284A-9CE4-D1CB-8524-7258B075951D}"/>
              </a:ext>
            </a:extLst>
          </p:cNvPr>
          <p:cNvPicPr>
            <a:picLocks noGrp="1" noChangeAspect="1"/>
          </p:cNvPicPr>
          <p:nvPr>
            <p:ph idx="1"/>
          </p:nvPr>
        </p:nvPicPr>
        <p:blipFill>
          <a:blip r:embed="rId2"/>
          <a:stretch>
            <a:fillRect/>
          </a:stretch>
        </p:blipFill>
        <p:spPr>
          <a:xfrm>
            <a:off x="-7057" y="805785"/>
            <a:ext cx="12206114" cy="5734537"/>
          </a:xfrm>
          <a:prstGeom prst="rect">
            <a:avLst/>
          </a:prstGeom>
        </p:spPr>
      </p:pic>
      <p:sp>
        <p:nvSpPr>
          <p:cNvPr id="6" name="CaixaDeTexto 5">
            <a:extLst>
              <a:ext uri="{FF2B5EF4-FFF2-40B4-BE49-F238E27FC236}">
                <a16:creationId xmlns:a16="http://schemas.microsoft.com/office/drawing/2014/main" id="{6B2794FA-7631-6C8A-F7EE-9D2DD8D5DB9D}"/>
              </a:ext>
            </a:extLst>
          </p:cNvPr>
          <p:cNvSpPr txBox="1"/>
          <p:nvPr/>
        </p:nvSpPr>
        <p:spPr>
          <a:xfrm>
            <a:off x="3991353" y="-67043"/>
            <a:ext cx="8101780" cy="769441"/>
          </a:xfrm>
          <a:prstGeom prst="rect">
            <a:avLst/>
          </a:prstGeom>
          <a:noFill/>
        </p:spPr>
        <p:txBody>
          <a:bodyPr wrap="square" rtlCol="0">
            <a:spAutoFit/>
          </a:bodyPr>
          <a:lstStyle/>
          <a:p>
            <a:r>
              <a:rPr lang="pt-BR" sz="4400" dirty="0">
                <a:solidFill>
                  <a:schemeClr val="bg1"/>
                </a:solidFill>
                <a:latin typeface="MS PMincho" panose="020B0400000000000000" pitchFamily="18" charset="-128"/>
                <a:ea typeface="MS PMincho" panose="020B0400000000000000" pitchFamily="18" charset="-128"/>
              </a:rPr>
              <a:t>Ferramenta de Gestão - </a:t>
            </a:r>
            <a:r>
              <a:rPr lang="pt-BR" sz="4400" dirty="0" err="1">
                <a:solidFill>
                  <a:schemeClr val="bg1"/>
                </a:solidFill>
                <a:latin typeface="MS PMincho" panose="020B0400000000000000" pitchFamily="18" charset="-128"/>
                <a:ea typeface="MS PMincho" panose="020B0400000000000000" pitchFamily="18" charset="-128"/>
              </a:rPr>
              <a:t>Trello</a:t>
            </a:r>
            <a:endParaRPr lang="pt-BR" sz="4400" dirty="0">
              <a:solidFill>
                <a:schemeClr val="bg1"/>
              </a:solidFill>
              <a:latin typeface="MS PMincho" panose="020B0400000000000000" pitchFamily="18" charset="-128"/>
              <a:ea typeface="MS PMincho" panose="020B0400000000000000" pitchFamily="18" charset="-128"/>
            </a:endParaRPr>
          </a:p>
        </p:txBody>
      </p:sp>
      <p:pic>
        <p:nvPicPr>
          <p:cNvPr id="7" name="Imagem 6">
            <a:extLst>
              <a:ext uri="{FF2B5EF4-FFF2-40B4-BE49-F238E27FC236}">
                <a16:creationId xmlns:a16="http://schemas.microsoft.com/office/drawing/2014/main" id="{ABF609DC-F919-BB9F-CF2E-D81E2AC3ED2E}"/>
              </a:ext>
            </a:extLst>
          </p:cNvPr>
          <p:cNvPicPr>
            <a:picLocks noChangeAspect="1"/>
          </p:cNvPicPr>
          <p:nvPr/>
        </p:nvPicPr>
        <p:blipFill>
          <a:blip r:embed="rId3"/>
          <a:stretch>
            <a:fillRect/>
          </a:stretch>
        </p:blipFill>
        <p:spPr>
          <a:xfrm>
            <a:off x="98867" y="-13102"/>
            <a:ext cx="668950" cy="818887"/>
          </a:xfrm>
          <a:prstGeom prst="rect">
            <a:avLst/>
          </a:prstGeom>
        </p:spPr>
      </p:pic>
      <p:sp>
        <p:nvSpPr>
          <p:cNvPr id="8" name="CaixaDeTexto 7">
            <a:extLst>
              <a:ext uri="{FF2B5EF4-FFF2-40B4-BE49-F238E27FC236}">
                <a16:creationId xmlns:a16="http://schemas.microsoft.com/office/drawing/2014/main" id="{FE007EE0-242D-6779-7E4B-8534949884CF}"/>
              </a:ext>
            </a:extLst>
          </p:cNvPr>
          <p:cNvSpPr txBox="1"/>
          <p:nvPr/>
        </p:nvSpPr>
        <p:spPr>
          <a:xfrm>
            <a:off x="763351" y="155806"/>
            <a:ext cx="7167716" cy="461665"/>
          </a:xfrm>
          <a:prstGeom prst="rect">
            <a:avLst/>
          </a:prstGeom>
          <a:noFill/>
        </p:spPr>
        <p:txBody>
          <a:bodyPr wrap="square" rtlCol="0">
            <a:spAutoFit/>
          </a:bodyPr>
          <a:lstStyle/>
          <a:p>
            <a:r>
              <a:rPr lang="pt-BR" sz="1200" dirty="0">
                <a:solidFill>
                  <a:schemeClr val="bg1"/>
                </a:solidFill>
                <a:latin typeface="Century Schoolbook" panose="02040604050505020304" pitchFamily="18" charset="0"/>
                <a:ea typeface="BatangChe" panose="020B0503020000020004" pitchFamily="49" charset="-127"/>
              </a:rPr>
              <a:t>Desenvolvimento de um Website</a:t>
            </a:r>
            <a:endParaRPr lang="pt-BR" sz="1200" dirty="0">
              <a:solidFill>
                <a:schemeClr val="bg1"/>
              </a:solidFill>
              <a:latin typeface="BatangChe" panose="020B0503020000020004" pitchFamily="49" charset="-127"/>
              <a:ea typeface="BatangChe" panose="020B0503020000020004" pitchFamily="49" charset="-127"/>
            </a:endParaRPr>
          </a:p>
          <a:p>
            <a:r>
              <a:rPr lang="pt-BR" sz="1200" dirty="0">
                <a:solidFill>
                  <a:schemeClr val="bg1"/>
                </a:solidFill>
                <a:latin typeface="BatangChe" panose="020B0503020000020004" pitchFamily="49" charset="-127"/>
                <a:ea typeface="BatangChe" panose="020B0503020000020004" pitchFamily="49" charset="-127"/>
              </a:rPr>
              <a:t>          </a:t>
            </a:r>
            <a:r>
              <a:rPr lang="pt-BR" sz="1200" dirty="0">
                <a:solidFill>
                  <a:schemeClr val="bg1"/>
                </a:solidFill>
                <a:latin typeface="BatangChe" panose="02030609000101010101" pitchFamily="49" charset="-127"/>
                <a:ea typeface="BatangChe" panose="02030609000101010101" pitchFamily="49" charset="-127"/>
              </a:rPr>
              <a:t>Harry Potter </a:t>
            </a:r>
          </a:p>
        </p:txBody>
      </p:sp>
    </p:spTree>
    <p:extLst>
      <p:ext uri="{BB962C8B-B14F-4D97-AF65-F5344CB8AC3E}">
        <p14:creationId xmlns:p14="http://schemas.microsoft.com/office/powerpoint/2010/main" val="1825386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C11A25A-1DAD-D4B0-6C1F-69FEC84E93F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3611" y="0"/>
            <a:ext cx="12188389" cy="6858000"/>
          </a:xfrm>
          <a:prstGeom prst="rect">
            <a:avLst/>
          </a:prstGeom>
        </p:spPr>
      </p:pic>
      <p:sp>
        <p:nvSpPr>
          <p:cNvPr id="4" name="CaixaDeTexto 3">
            <a:extLst>
              <a:ext uri="{FF2B5EF4-FFF2-40B4-BE49-F238E27FC236}">
                <a16:creationId xmlns:a16="http://schemas.microsoft.com/office/drawing/2014/main" id="{2D8F5BB7-2200-C3EC-760E-AC0CCB5B8D8B}"/>
              </a:ext>
            </a:extLst>
          </p:cNvPr>
          <p:cNvSpPr txBox="1"/>
          <p:nvPr/>
        </p:nvSpPr>
        <p:spPr>
          <a:xfrm>
            <a:off x="503819" y="-5262979"/>
            <a:ext cx="11372193" cy="5262979"/>
          </a:xfrm>
          <a:prstGeom prst="rect">
            <a:avLst/>
          </a:prstGeom>
          <a:noFill/>
        </p:spPr>
        <p:txBody>
          <a:bodyPr wrap="square">
            <a:spAutoFit/>
          </a:bodyPr>
          <a:lstStyle/>
          <a:p>
            <a:r>
              <a:rPr lang="pt-BR" sz="2800" dirty="0">
                <a:solidFill>
                  <a:schemeClr val="bg1"/>
                </a:solidFill>
                <a:latin typeface="Monotype Corsiva" panose="03010101010201010101" pitchFamily="66" charset="0"/>
              </a:rPr>
              <a:t>                                                          CONCLUSÃO </a:t>
            </a:r>
          </a:p>
          <a:p>
            <a:endParaRPr lang="pt-BR" sz="2800" dirty="0">
              <a:solidFill>
                <a:schemeClr val="bg1"/>
              </a:solidFill>
              <a:latin typeface="Monotype Corsiva" panose="03010101010201010101" pitchFamily="66" charset="0"/>
            </a:endParaRPr>
          </a:p>
          <a:p>
            <a:endParaRPr lang="pt-BR" sz="2800" dirty="0">
              <a:solidFill>
                <a:schemeClr val="bg1"/>
              </a:solidFill>
              <a:latin typeface="Monotype Corsiva" panose="03010101010201010101" pitchFamily="66" charset="0"/>
            </a:endParaRPr>
          </a:p>
          <a:p>
            <a:r>
              <a:rPr lang="pt-BR" sz="2800" dirty="0">
                <a:solidFill>
                  <a:schemeClr val="bg1"/>
                </a:solidFill>
                <a:latin typeface="Mongolian Baiti" panose="03000500000000000000" pitchFamily="66" charset="0"/>
                <a:cs typeface="Mongolian Baiti" panose="03000500000000000000" pitchFamily="66" charset="0"/>
              </a:rPr>
              <a:t>Apresentei meu projeto </a:t>
            </a:r>
            <a:r>
              <a:rPr lang="pt-BR" sz="2800" dirty="0" err="1">
                <a:solidFill>
                  <a:schemeClr val="bg1"/>
                </a:solidFill>
                <a:latin typeface="Mongolian Baiti" panose="03000500000000000000" pitchFamily="66" charset="0"/>
                <a:cs typeface="Mongolian Baiti" panose="03000500000000000000" pitchFamily="66" charset="0"/>
              </a:rPr>
              <a:t>fullstack</a:t>
            </a:r>
            <a:r>
              <a:rPr lang="pt-BR" sz="2800" dirty="0">
                <a:solidFill>
                  <a:schemeClr val="bg1"/>
                </a:solidFill>
                <a:latin typeface="Mongolian Baiti" panose="03000500000000000000" pitchFamily="66" charset="0"/>
                <a:cs typeface="Mongolian Baiti" panose="03000500000000000000" pitchFamily="66" charset="0"/>
              </a:rPr>
              <a:t> inspirado no universo de Harry </a:t>
            </a:r>
            <a:r>
              <a:rPr lang="pt-BR" sz="2800" dirty="0" err="1">
                <a:solidFill>
                  <a:schemeClr val="bg1"/>
                </a:solidFill>
                <a:latin typeface="Mongolian Baiti" panose="03000500000000000000" pitchFamily="66" charset="0"/>
                <a:cs typeface="Mongolian Baiti" panose="03000500000000000000" pitchFamily="66" charset="0"/>
              </a:rPr>
              <a:t>Potter.Falei</a:t>
            </a:r>
            <a:r>
              <a:rPr lang="pt-BR" sz="2800" dirty="0">
                <a:solidFill>
                  <a:schemeClr val="bg1"/>
                </a:solidFill>
                <a:latin typeface="Mongolian Baiti" panose="03000500000000000000" pitchFamily="66" charset="0"/>
                <a:cs typeface="Mongolian Baiti" panose="03000500000000000000" pitchFamily="66" charset="0"/>
              </a:rPr>
              <a:t> sobre a importância da temática e como ela se relaciona com minha trajetória pessoal e profissional. Detalhei o desenvolvimento do projeto, abordando as tecnologias e metodologias utilizadas. Compartilhei os desafios enfrentados e como foram superados com dedicação e aprendizado contínuo. Mostrei os resultados e as funcionalidades implementadas, destacando os aspectos inovadores e o impacto positivo. Agradeço a todos pela atenção. Este projeto é a realização de um sonho e prova de que, com paixão e coragem, podemos superar qualquer desafio. Acreditem em seus sonhos e sigam suas paixões</a:t>
            </a:r>
          </a:p>
        </p:txBody>
      </p:sp>
    </p:spTree>
    <p:extLst>
      <p:ext uri="{BB962C8B-B14F-4D97-AF65-F5344CB8AC3E}">
        <p14:creationId xmlns:p14="http://schemas.microsoft.com/office/powerpoint/2010/main" val="272501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8500" fill="hold"/>
                                        <p:tgtEl>
                                          <p:spTgt spid="4"/>
                                        </p:tgtEl>
                                        <p:attrNameLst>
                                          <p:attrName>ppt_x</p:attrName>
                                        </p:attrNameLst>
                                      </p:cBhvr>
                                      <p:tavLst>
                                        <p:tav tm="0">
                                          <p:val>
                                            <p:strVal val="#ppt_x"/>
                                          </p:val>
                                        </p:tav>
                                        <p:tav tm="100000">
                                          <p:val>
                                            <p:strVal val="#ppt_x"/>
                                          </p:val>
                                        </p:tav>
                                      </p:tavLst>
                                    </p:anim>
                                    <p:anim calcmode="lin" valueType="num">
                                      <p:cBhvr additive="base">
                                        <p:cTn id="8" dur="28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F6C933B7-C07D-FE16-5374-FA9C89DB01E7}"/>
              </a:ext>
            </a:extLst>
          </p:cNvPr>
          <p:cNvPicPr>
            <a:picLocks noChangeAspect="1"/>
          </p:cNvPicPr>
          <p:nvPr/>
        </p:nvPicPr>
        <p:blipFill rotWithShape="1">
          <a:blip r:embed="rId2">
            <a:alphaModFix amt="35000"/>
          </a:blip>
          <a:srcRect l="1316"/>
          <a:stretch/>
        </p:blipFill>
        <p:spPr>
          <a:xfrm rot="16200000">
            <a:off x="2667000" y="-2667000"/>
            <a:ext cx="6858000" cy="12192000"/>
          </a:xfrm>
          <a:prstGeom prst="rect">
            <a:avLst/>
          </a:prstGeom>
        </p:spPr>
      </p:pic>
      <p:pic>
        <p:nvPicPr>
          <p:cNvPr id="3" name="Espaço Reservado para Conteúdo 2">
            <a:extLst>
              <a:ext uri="{FF2B5EF4-FFF2-40B4-BE49-F238E27FC236}">
                <a16:creationId xmlns:a16="http://schemas.microsoft.com/office/drawing/2014/main" id="{68DEA779-44E2-F348-07EB-845B70EAEBA8}"/>
              </a:ext>
            </a:extLst>
          </p:cNvPr>
          <p:cNvPicPr>
            <a:picLocks noGrp="1" noChangeAspect="1"/>
          </p:cNvPicPr>
          <p:nvPr>
            <p:ph idx="1"/>
          </p:nvPr>
        </p:nvPicPr>
        <p:blipFill>
          <a:blip r:embed="rId3"/>
          <a:stretch>
            <a:fillRect/>
          </a:stretch>
        </p:blipFill>
        <p:spPr>
          <a:xfrm>
            <a:off x="1899138" y="1600253"/>
            <a:ext cx="2631183" cy="3227659"/>
          </a:xfrm>
          <a:prstGeom prst="rect">
            <a:avLst/>
          </a:prstGeom>
        </p:spPr>
      </p:pic>
      <p:sp>
        <p:nvSpPr>
          <p:cNvPr id="7" name="CaixaDeTexto 6">
            <a:extLst>
              <a:ext uri="{FF2B5EF4-FFF2-40B4-BE49-F238E27FC236}">
                <a16:creationId xmlns:a16="http://schemas.microsoft.com/office/drawing/2014/main" id="{66F0A69D-A42E-ED82-451B-7C9AE12E321E}"/>
              </a:ext>
            </a:extLst>
          </p:cNvPr>
          <p:cNvSpPr txBox="1"/>
          <p:nvPr/>
        </p:nvSpPr>
        <p:spPr>
          <a:xfrm>
            <a:off x="4612301" y="2828834"/>
            <a:ext cx="7167716" cy="1200329"/>
          </a:xfrm>
          <a:prstGeom prst="rect">
            <a:avLst/>
          </a:prstGeom>
          <a:noFill/>
        </p:spPr>
        <p:txBody>
          <a:bodyPr wrap="square" rtlCol="0">
            <a:spAutoFit/>
          </a:bodyPr>
          <a:lstStyle/>
          <a:p>
            <a:r>
              <a:rPr lang="pt-BR" sz="3600" dirty="0">
                <a:latin typeface="Century Schoolbook" panose="02040604050505020304" pitchFamily="18" charset="0"/>
                <a:ea typeface="BatangChe" panose="020B0503020000020004" pitchFamily="49" charset="-127"/>
              </a:rPr>
              <a:t>Desenvolvimento de um Website</a:t>
            </a:r>
            <a:endParaRPr lang="pt-BR" sz="3600" dirty="0">
              <a:latin typeface="BatangChe" panose="020B0503020000020004" pitchFamily="49" charset="-127"/>
              <a:ea typeface="BatangChe" panose="020B0503020000020004" pitchFamily="49" charset="-127"/>
            </a:endParaRPr>
          </a:p>
          <a:p>
            <a:r>
              <a:rPr lang="pt-BR" sz="3600" dirty="0">
                <a:latin typeface="BatangChe" panose="020B0503020000020004" pitchFamily="49" charset="-127"/>
                <a:ea typeface="BatangChe" panose="020B0503020000020004" pitchFamily="49" charset="-127"/>
              </a:rPr>
              <a:t>          </a:t>
            </a:r>
            <a:r>
              <a:rPr lang="pt-BR" sz="3600" dirty="0">
                <a:latin typeface="BatangChe" panose="02030609000101010101" pitchFamily="49" charset="-127"/>
                <a:ea typeface="BatangChe" panose="02030609000101010101" pitchFamily="49" charset="-127"/>
              </a:rPr>
              <a:t>Harry Potter</a:t>
            </a:r>
          </a:p>
        </p:txBody>
      </p:sp>
    </p:spTree>
    <p:extLst>
      <p:ext uri="{BB962C8B-B14F-4D97-AF65-F5344CB8AC3E}">
        <p14:creationId xmlns:p14="http://schemas.microsoft.com/office/powerpoint/2010/main" val="2816882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F6C933B7-C07D-FE16-5374-FA9C89DB01E7}"/>
              </a:ext>
            </a:extLst>
          </p:cNvPr>
          <p:cNvPicPr>
            <a:picLocks noChangeAspect="1"/>
          </p:cNvPicPr>
          <p:nvPr/>
        </p:nvPicPr>
        <p:blipFill rotWithShape="1">
          <a:blip r:embed="rId2">
            <a:alphaModFix amt="35000"/>
          </a:blip>
          <a:srcRect l="1316"/>
          <a:stretch/>
        </p:blipFill>
        <p:spPr>
          <a:xfrm rot="16200000">
            <a:off x="2667000" y="-2667000"/>
            <a:ext cx="6858000" cy="12192000"/>
          </a:xfrm>
          <a:prstGeom prst="rect">
            <a:avLst/>
          </a:prstGeom>
        </p:spPr>
      </p:pic>
      <p:pic>
        <p:nvPicPr>
          <p:cNvPr id="3" name="Espaço Reservado para Conteúdo 2">
            <a:extLst>
              <a:ext uri="{FF2B5EF4-FFF2-40B4-BE49-F238E27FC236}">
                <a16:creationId xmlns:a16="http://schemas.microsoft.com/office/drawing/2014/main" id="{68DEA779-44E2-F348-07EB-845B70EAEBA8}"/>
              </a:ext>
            </a:extLst>
          </p:cNvPr>
          <p:cNvPicPr>
            <a:picLocks noGrp="1" noChangeAspect="1"/>
          </p:cNvPicPr>
          <p:nvPr>
            <p:ph idx="1"/>
          </p:nvPr>
        </p:nvPicPr>
        <p:blipFill>
          <a:blip r:embed="rId3"/>
          <a:stretch>
            <a:fillRect/>
          </a:stretch>
        </p:blipFill>
        <p:spPr>
          <a:xfrm>
            <a:off x="4248395" y="0"/>
            <a:ext cx="1060726" cy="1301187"/>
          </a:xfrm>
          <a:prstGeom prst="rect">
            <a:avLst/>
          </a:prstGeom>
        </p:spPr>
      </p:pic>
      <p:sp>
        <p:nvSpPr>
          <p:cNvPr id="7" name="CaixaDeTexto 6">
            <a:extLst>
              <a:ext uri="{FF2B5EF4-FFF2-40B4-BE49-F238E27FC236}">
                <a16:creationId xmlns:a16="http://schemas.microsoft.com/office/drawing/2014/main" id="{66F0A69D-A42E-ED82-451B-7C9AE12E321E}"/>
              </a:ext>
            </a:extLst>
          </p:cNvPr>
          <p:cNvSpPr txBox="1"/>
          <p:nvPr/>
        </p:nvSpPr>
        <p:spPr>
          <a:xfrm>
            <a:off x="5386024" y="266505"/>
            <a:ext cx="7167716" cy="584775"/>
          </a:xfrm>
          <a:prstGeom prst="rect">
            <a:avLst/>
          </a:prstGeom>
          <a:noFill/>
        </p:spPr>
        <p:txBody>
          <a:bodyPr wrap="square" rtlCol="0">
            <a:spAutoFit/>
          </a:bodyPr>
          <a:lstStyle/>
          <a:p>
            <a:r>
              <a:rPr lang="pt-BR" sz="1600" dirty="0">
                <a:latin typeface="Century Schoolbook" panose="02040604050505020304" pitchFamily="18" charset="0"/>
                <a:ea typeface="BatangChe" panose="020B0503020000020004" pitchFamily="49" charset="-127"/>
              </a:rPr>
              <a:t>Desenvolvimento de um Website</a:t>
            </a:r>
            <a:endParaRPr lang="pt-BR" sz="1600" dirty="0">
              <a:latin typeface="BatangChe" panose="020B0503020000020004" pitchFamily="49" charset="-127"/>
              <a:ea typeface="BatangChe" panose="020B0503020000020004" pitchFamily="49" charset="-127"/>
            </a:endParaRPr>
          </a:p>
          <a:p>
            <a:r>
              <a:rPr lang="pt-BR" sz="1600" dirty="0">
                <a:latin typeface="BatangChe" panose="020B0503020000020004" pitchFamily="49" charset="-127"/>
                <a:ea typeface="BatangChe" panose="020B0503020000020004" pitchFamily="49" charset="-127"/>
              </a:rPr>
              <a:t>          </a:t>
            </a:r>
            <a:r>
              <a:rPr lang="pt-BR" sz="1600" dirty="0">
                <a:latin typeface="BatangChe" panose="02030609000101010101" pitchFamily="49" charset="-127"/>
                <a:ea typeface="BatangChe" panose="02030609000101010101" pitchFamily="49" charset="-127"/>
              </a:rPr>
              <a:t>Harry Potter</a:t>
            </a:r>
          </a:p>
        </p:txBody>
      </p:sp>
      <p:sp>
        <p:nvSpPr>
          <p:cNvPr id="2" name="CaixaDeTexto 1">
            <a:extLst>
              <a:ext uri="{FF2B5EF4-FFF2-40B4-BE49-F238E27FC236}">
                <a16:creationId xmlns:a16="http://schemas.microsoft.com/office/drawing/2014/main" id="{BAB4B8DC-4B35-3899-8070-6264BE2D4AC8}"/>
              </a:ext>
            </a:extLst>
          </p:cNvPr>
          <p:cNvSpPr txBox="1"/>
          <p:nvPr/>
        </p:nvSpPr>
        <p:spPr>
          <a:xfrm>
            <a:off x="0" y="2542234"/>
            <a:ext cx="12192000" cy="646331"/>
          </a:xfrm>
          <a:prstGeom prst="rect">
            <a:avLst/>
          </a:prstGeom>
          <a:noFill/>
        </p:spPr>
        <p:txBody>
          <a:bodyPr wrap="square" rtlCol="0">
            <a:spAutoFit/>
          </a:bodyPr>
          <a:lstStyle/>
          <a:p>
            <a:r>
              <a:rPr lang="pt-BR" dirty="0">
                <a:latin typeface="Californian FB" panose="0207040306080B030204" pitchFamily="18" charset="0"/>
              </a:rPr>
              <a:t>                                             </a:t>
            </a:r>
            <a:r>
              <a:rPr lang="pt-BR" sz="3600" dirty="0">
                <a:latin typeface="Californian FB" panose="0207040306080B030204" pitchFamily="18" charset="0"/>
              </a:rPr>
              <a:t>Minha Jornada de Aprendizado e Superação</a:t>
            </a:r>
          </a:p>
        </p:txBody>
      </p:sp>
      <p:sp>
        <p:nvSpPr>
          <p:cNvPr id="5" name="CaixaDeTexto 4">
            <a:extLst>
              <a:ext uri="{FF2B5EF4-FFF2-40B4-BE49-F238E27FC236}">
                <a16:creationId xmlns:a16="http://schemas.microsoft.com/office/drawing/2014/main" id="{82B8C092-E37F-FC64-B08F-583F5DEA49ED}"/>
              </a:ext>
            </a:extLst>
          </p:cNvPr>
          <p:cNvSpPr txBox="1"/>
          <p:nvPr/>
        </p:nvSpPr>
        <p:spPr>
          <a:xfrm>
            <a:off x="2923093" y="3588461"/>
            <a:ext cx="6643693" cy="369332"/>
          </a:xfrm>
          <a:prstGeom prst="rect">
            <a:avLst/>
          </a:prstGeom>
          <a:noFill/>
        </p:spPr>
        <p:txBody>
          <a:bodyPr wrap="square" rtlCol="0">
            <a:spAutoFit/>
          </a:bodyPr>
          <a:lstStyle/>
          <a:p>
            <a:r>
              <a:rPr lang="pt-BR" dirty="0">
                <a:latin typeface="Engravers MT" panose="02090707080505020304" pitchFamily="18" charset="0"/>
              </a:rPr>
              <a:t>                 Beatriz Batista Oliveira</a:t>
            </a:r>
          </a:p>
        </p:txBody>
      </p:sp>
      <p:sp>
        <p:nvSpPr>
          <p:cNvPr id="6" name="CaixaDeTexto 5">
            <a:extLst>
              <a:ext uri="{FF2B5EF4-FFF2-40B4-BE49-F238E27FC236}">
                <a16:creationId xmlns:a16="http://schemas.microsoft.com/office/drawing/2014/main" id="{A2AB4A1C-FF0B-A9ED-39F4-3176E2524534}"/>
              </a:ext>
            </a:extLst>
          </p:cNvPr>
          <p:cNvSpPr txBox="1"/>
          <p:nvPr/>
        </p:nvSpPr>
        <p:spPr>
          <a:xfrm>
            <a:off x="157316" y="5997677"/>
            <a:ext cx="5151805" cy="369332"/>
          </a:xfrm>
          <a:prstGeom prst="rect">
            <a:avLst/>
          </a:prstGeom>
          <a:noFill/>
        </p:spPr>
        <p:txBody>
          <a:bodyPr wrap="square" rtlCol="0">
            <a:spAutoFit/>
          </a:bodyPr>
          <a:lstStyle/>
          <a:p>
            <a:r>
              <a:rPr lang="pt-BR" dirty="0">
                <a:latin typeface="Chamberi Super Display" panose="02040503080505020303" pitchFamily="18" charset="0"/>
              </a:rPr>
              <a:t>Curso: Analise e desenvolvimento de sistemas</a:t>
            </a:r>
          </a:p>
        </p:txBody>
      </p:sp>
      <p:sp>
        <p:nvSpPr>
          <p:cNvPr id="8" name="CaixaDeTexto 7">
            <a:extLst>
              <a:ext uri="{FF2B5EF4-FFF2-40B4-BE49-F238E27FC236}">
                <a16:creationId xmlns:a16="http://schemas.microsoft.com/office/drawing/2014/main" id="{CA66D74A-1F4B-937C-84E2-6E2CF92D0556}"/>
              </a:ext>
            </a:extLst>
          </p:cNvPr>
          <p:cNvSpPr txBox="1"/>
          <p:nvPr/>
        </p:nvSpPr>
        <p:spPr>
          <a:xfrm>
            <a:off x="9202994" y="5997676"/>
            <a:ext cx="2743200" cy="369332"/>
          </a:xfrm>
          <a:prstGeom prst="rect">
            <a:avLst/>
          </a:prstGeom>
          <a:noFill/>
        </p:spPr>
        <p:txBody>
          <a:bodyPr wrap="square" rtlCol="0">
            <a:spAutoFit/>
          </a:bodyPr>
          <a:lstStyle/>
          <a:p>
            <a:r>
              <a:rPr lang="pt-BR" dirty="0">
                <a:latin typeface="Baskerville Old Face" panose="02020602080505020303" pitchFamily="18" charset="0"/>
              </a:rPr>
              <a:t>               03/06/2024</a:t>
            </a:r>
          </a:p>
        </p:txBody>
      </p:sp>
    </p:spTree>
    <p:extLst>
      <p:ext uri="{BB962C8B-B14F-4D97-AF65-F5344CB8AC3E}">
        <p14:creationId xmlns:p14="http://schemas.microsoft.com/office/powerpoint/2010/main" val="3494572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99AF4-C966-A76D-B279-43D1D200EC15}"/>
              </a:ext>
            </a:extLst>
          </p:cNvPr>
          <p:cNvSpPr txBox="1"/>
          <p:nvPr/>
        </p:nvSpPr>
        <p:spPr>
          <a:xfrm>
            <a:off x="6623409" y="1155248"/>
            <a:ext cx="5653636" cy="1569660"/>
          </a:xfrm>
          <a:prstGeom prst="rect">
            <a:avLst/>
          </a:prstGeom>
          <a:noFill/>
        </p:spPr>
        <p:txBody>
          <a:bodyPr wrap="square" rtlCol="0">
            <a:spAutoFit/>
            <a:scene3d>
              <a:camera prst="orthographicFront"/>
              <a:lightRig rig="threePt" dir="t"/>
            </a:scene3d>
            <a:sp3d prstMaterial="matte">
              <a:bevelT w="38100" h="38100" prst="relaxedInset"/>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EC40C"/>
                </a:solidFill>
                <a:effectLst>
                  <a:outerShdw blurRad="50800" dist="38100" dir="5400000" algn="t" rotWithShape="0">
                    <a:prstClr val="black">
                      <a:alpha val="40000"/>
                    </a:prstClr>
                  </a:outerShdw>
                </a:effectLst>
                <a:uLnTx/>
                <a:uFillTx/>
                <a:latin typeface="Harry P" pitchFamily="2" charset="0"/>
                <a:ea typeface="+mn-ea"/>
                <a:cs typeface="+mn-cs"/>
              </a:rPr>
              <a:t>in</a:t>
            </a:r>
            <a:r>
              <a:rPr lang="en-US" sz="9600" dirty="0" err="1">
                <a:solidFill>
                  <a:srgbClr val="FEC40C"/>
                </a:solidFill>
                <a:effectLst>
                  <a:outerShdw blurRad="50800" dist="38100" dir="5400000" algn="t" rotWithShape="0">
                    <a:prstClr val="black">
                      <a:alpha val="40000"/>
                    </a:prstClr>
                  </a:outerShdw>
                </a:effectLst>
                <a:latin typeface="Harry P" pitchFamily="2" charset="0"/>
              </a:rPr>
              <a:t>trodução</a:t>
            </a:r>
            <a:endParaRPr kumimoji="0" lang="en-US" sz="9600" b="0" i="0" u="none" strike="noStrike" kern="1200" cap="none" spc="0" normalizeH="0" baseline="0" noProof="0" dirty="0">
              <a:ln>
                <a:noFill/>
              </a:ln>
              <a:solidFill>
                <a:srgbClr val="FEC40C"/>
              </a:solidFill>
              <a:effectLst>
                <a:outerShdw blurRad="50800" dist="38100" dir="5400000" algn="t" rotWithShape="0">
                  <a:prstClr val="black">
                    <a:alpha val="40000"/>
                  </a:prstClr>
                </a:outerShdw>
              </a:effectLst>
              <a:uLnTx/>
              <a:uFillTx/>
              <a:latin typeface="Harry P" pitchFamily="2" charset="0"/>
              <a:ea typeface="+mn-ea"/>
              <a:cs typeface="+mn-cs"/>
            </a:endParaRPr>
          </a:p>
        </p:txBody>
      </p:sp>
      <p:pic>
        <p:nvPicPr>
          <p:cNvPr id="1026" name="Picture 2" descr="Harry Potter y la Piedra Filosofal leído por sus protagonistas en Spotify">
            <a:extLst>
              <a:ext uri="{FF2B5EF4-FFF2-40B4-BE49-F238E27FC236}">
                <a16:creationId xmlns:a16="http://schemas.microsoft.com/office/drawing/2014/main" id="{73B85F96-D9D7-4463-6AEA-81A91A838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14500"/>
            <a:ext cx="5486400" cy="3429000"/>
          </a:xfrm>
          <a:prstGeom prst="roundRect">
            <a:avLst/>
          </a:prstGeom>
          <a:noFill/>
          <a:extLst>
            <a:ext uri="{909E8E84-426E-40DD-AFC4-6F175D3DCCD1}">
              <a14:hiddenFill xmlns:a14="http://schemas.microsoft.com/office/drawing/2010/main">
                <a:solidFill>
                  <a:srgbClr val="FFFFFF"/>
                </a:solidFill>
              </a14:hiddenFill>
            </a:ext>
          </a:extLst>
        </p:spPr>
      </p:pic>
      <p:sp>
        <p:nvSpPr>
          <p:cNvPr id="5" name="Marcador de texto 28">
            <a:extLst>
              <a:ext uri="{FF2B5EF4-FFF2-40B4-BE49-F238E27FC236}">
                <a16:creationId xmlns:a16="http://schemas.microsoft.com/office/drawing/2014/main" id="{59EBC5CD-DA2A-9F4A-EF6A-FA5F3FD4A815}"/>
              </a:ext>
            </a:extLst>
          </p:cNvPr>
          <p:cNvSpPr txBox="1">
            <a:spLocks/>
          </p:cNvSpPr>
          <p:nvPr/>
        </p:nvSpPr>
        <p:spPr>
          <a:xfrm>
            <a:off x="6958654" y="3020926"/>
            <a:ext cx="4572000" cy="26818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2400" b="0" i="0" u="none" strike="noStrike" kern="1200" cap="none" spc="0" normalizeH="0" baseline="0" noProof="0" dirty="0">
                <a:ln>
                  <a:noFill/>
                </a:ln>
                <a:solidFill>
                  <a:prstClr val="white"/>
                </a:solidFill>
                <a:effectLst/>
                <a:uLnTx/>
                <a:uFillTx/>
                <a:latin typeface="Calibri Light" panose="020F0302020204030204" pitchFamily="34" charset="0"/>
                <a:ea typeface="MS PGothic" panose="020B0600070205080204" pitchFamily="34" charset="-128"/>
                <a:cs typeface="Calibri Light" panose="020F0302020204030204" pitchFamily="34" charset="0"/>
              </a:rPr>
              <a:t>    Boa tarde a todos! Meu nome é Beatriz e hoje vou compartilhar com vocês o meu projeto final do curso. Escolhi o tema Harry Potter, que sempre foi uma grande paixão minha. </a:t>
            </a:r>
            <a:endParaRPr kumimoji="0" lang="es-CO" sz="2400" b="0" i="0" u="none" strike="noStrike" kern="1200" cap="none" spc="0" normalizeH="0" baseline="0" noProof="0" dirty="0">
              <a:ln>
                <a:noFill/>
              </a:ln>
              <a:solidFill>
                <a:prstClr val="white"/>
              </a:solidFill>
              <a:effectLst/>
              <a:uLnTx/>
              <a:uFillTx/>
              <a:latin typeface="Calibri Light" panose="020F0302020204030204" pitchFamily="34" charset="0"/>
              <a:ea typeface="MS PGothic" panose="020B0600070205080204" pitchFamily="34" charset="-128"/>
              <a:cs typeface="Calibri Light" panose="020F03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 name="Rectangle: Rounded Corners 4">
            <a:extLst>
              <a:ext uri="{FF2B5EF4-FFF2-40B4-BE49-F238E27FC236}">
                <a16:creationId xmlns:a16="http://schemas.microsoft.com/office/drawing/2014/main" id="{6F7273A9-92E4-39C2-4E5A-BCFBCC1D1F33}"/>
              </a:ext>
            </a:extLst>
          </p:cNvPr>
          <p:cNvSpPr/>
          <p:nvPr/>
        </p:nvSpPr>
        <p:spPr>
          <a:xfrm>
            <a:off x="6801677" y="2673590"/>
            <a:ext cx="2405824" cy="158475"/>
          </a:xfrm>
          <a:prstGeom prst="roundRect">
            <a:avLst>
              <a:gd name="adj" fmla="val 50000"/>
            </a:avLst>
          </a:prstGeom>
          <a:solidFill>
            <a:schemeClr val="accent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sdf">
            <a:extLst>
              <a:ext uri="{FF2B5EF4-FFF2-40B4-BE49-F238E27FC236}">
                <a16:creationId xmlns:a16="http://schemas.microsoft.com/office/drawing/2014/main" id="{B86958D2-183B-E778-483C-BA41E03C0C57}"/>
              </a:ext>
            </a:extLst>
          </p:cNvPr>
          <p:cNvSpPr/>
          <p:nvPr/>
        </p:nvSpPr>
        <p:spPr>
          <a:xfrm rot="20941234">
            <a:off x="5600898" y="1733589"/>
            <a:ext cx="780738" cy="780738"/>
          </a:xfrm>
          <a:prstGeom prst="ellipse">
            <a:avLst/>
          </a:prstGeom>
          <a:solidFill>
            <a:srgbClr val="FDCE04"/>
          </a:solidFill>
          <a:ln w="501650">
            <a:solidFill>
              <a:srgbClr val="FDCE04">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Freeform 2">
            <a:extLst>
              <a:ext uri="{FF2B5EF4-FFF2-40B4-BE49-F238E27FC236}">
                <a16:creationId xmlns:a16="http://schemas.microsoft.com/office/drawing/2014/main" id="{B8540D5F-041C-551D-6B81-17C6288FD5F4}"/>
              </a:ext>
            </a:extLst>
          </p:cNvPr>
          <p:cNvSpPr>
            <a:spLocks noChangeArrowheads="1"/>
          </p:cNvSpPr>
          <p:nvPr/>
        </p:nvSpPr>
        <p:spPr bwMode="auto">
          <a:xfrm>
            <a:off x="13417040" y="3020926"/>
            <a:ext cx="1461448" cy="1461448"/>
          </a:xfrm>
          <a:custGeom>
            <a:avLst/>
            <a:gdLst>
              <a:gd name="T0" fmla="*/ 1377 w 2753"/>
              <a:gd name="T1" fmla="*/ 0 h 2752"/>
              <a:gd name="T2" fmla="*/ 1377 w 2753"/>
              <a:gd name="T3" fmla="*/ 0 h 2752"/>
              <a:gd name="T4" fmla="*/ 2752 w 2753"/>
              <a:gd name="T5" fmla="*/ 1376 h 2752"/>
              <a:gd name="T6" fmla="*/ 2752 w 2753"/>
              <a:gd name="T7" fmla="*/ 1376 h 2752"/>
              <a:gd name="T8" fmla="*/ 1377 w 2753"/>
              <a:gd name="T9" fmla="*/ 2751 h 2752"/>
              <a:gd name="T10" fmla="*/ 1377 w 2753"/>
              <a:gd name="T11" fmla="*/ 2751 h 2752"/>
              <a:gd name="T12" fmla="*/ 0 w 2753"/>
              <a:gd name="T13" fmla="*/ 1376 h 2752"/>
              <a:gd name="T14" fmla="*/ 0 w 2753"/>
              <a:gd name="T15" fmla="*/ 1376 h 2752"/>
              <a:gd name="T16" fmla="*/ 1377 w 2753"/>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3" h="2752">
                <a:moveTo>
                  <a:pt x="1377" y="0"/>
                </a:moveTo>
                <a:lnTo>
                  <a:pt x="1377" y="0"/>
                </a:lnTo>
                <a:cubicBezTo>
                  <a:pt x="2137" y="0"/>
                  <a:pt x="2752" y="616"/>
                  <a:pt x="2752" y="1376"/>
                </a:cubicBezTo>
                <a:lnTo>
                  <a:pt x="2752" y="1376"/>
                </a:lnTo>
                <a:cubicBezTo>
                  <a:pt x="2752" y="2135"/>
                  <a:pt x="2137" y="2751"/>
                  <a:pt x="1377" y="2751"/>
                </a:cubicBezTo>
                <a:lnTo>
                  <a:pt x="1377" y="2751"/>
                </a:lnTo>
                <a:cubicBezTo>
                  <a:pt x="616" y="2751"/>
                  <a:pt x="0" y="2135"/>
                  <a:pt x="0" y="1376"/>
                </a:cubicBezTo>
                <a:lnTo>
                  <a:pt x="0" y="1376"/>
                </a:lnTo>
                <a:cubicBezTo>
                  <a:pt x="0" y="616"/>
                  <a:pt x="616" y="0"/>
                  <a:pt x="1377" y="0"/>
                </a:cubicBez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Freeform 3">
            <a:extLst>
              <a:ext uri="{FF2B5EF4-FFF2-40B4-BE49-F238E27FC236}">
                <a16:creationId xmlns:a16="http://schemas.microsoft.com/office/drawing/2014/main" id="{C9786FFD-B143-D88A-3C2A-A7C0A010AEBC}"/>
              </a:ext>
            </a:extLst>
          </p:cNvPr>
          <p:cNvSpPr>
            <a:spLocks noChangeArrowheads="1"/>
          </p:cNvSpPr>
          <p:nvPr/>
        </p:nvSpPr>
        <p:spPr bwMode="auto">
          <a:xfrm>
            <a:off x="13651247" y="3184871"/>
            <a:ext cx="995377" cy="1135902"/>
          </a:xfrm>
          <a:custGeom>
            <a:avLst/>
            <a:gdLst>
              <a:gd name="T0" fmla="*/ 885 w 1872"/>
              <a:gd name="T1" fmla="*/ 18 h 2138"/>
              <a:gd name="T2" fmla="*/ 885 w 1872"/>
              <a:gd name="T3" fmla="*/ 18 h 2138"/>
              <a:gd name="T4" fmla="*/ 986 w 1872"/>
              <a:gd name="T5" fmla="*/ 18 h 2138"/>
              <a:gd name="T6" fmla="*/ 1820 w 1872"/>
              <a:gd name="T7" fmla="*/ 500 h 2138"/>
              <a:gd name="T8" fmla="*/ 1820 w 1872"/>
              <a:gd name="T9" fmla="*/ 500 h 2138"/>
              <a:gd name="T10" fmla="*/ 1871 w 1872"/>
              <a:gd name="T11" fmla="*/ 588 h 2138"/>
              <a:gd name="T12" fmla="*/ 1871 w 1872"/>
              <a:gd name="T13" fmla="*/ 1549 h 2138"/>
              <a:gd name="T14" fmla="*/ 1871 w 1872"/>
              <a:gd name="T15" fmla="*/ 1549 h 2138"/>
              <a:gd name="T16" fmla="*/ 1820 w 1872"/>
              <a:gd name="T17" fmla="*/ 1637 h 2138"/>
              <a:gd name="T18" fmla="*/ 986 w 1872"/>
              <a:gd name="T19" fmla="*/ 2119 h 2138"/>
              <a:gd name="T20" fmla="*/ 986 w 1872"/>
              <a:gd name="T21" fmla="*/ 2119 h 2138"/>
              <a:gd name="T22" fmla="*/ 885 w 1872"/>
              <a:gd name="T23" fmla="*/ 2119 h 2138"/>
              <a:gd name="T24" fmla="*/ 50 w 1872"/>
              <a:gd name="T25" fmla="*/ 1637 h 2138"/>
              <a:gd name="T26" fmla="*/ 50 w 1872"/>
              <a:gd name="T27" fmla="*/ 1637 h 2138"/>
              <a:gd name="T28" fmla="*/ 0 w 1872"/>
              <a:gd name="T29" fmla="*/ 1549 h 2138"/>
              <a:gd name="T30" fmla="*/ 0 w 1872"/>
              <a:gd name="T31" fmla="*/ 588 h 2138"/>
              <a:gd name="T32" fmla="*/ 0 w 1872"/>
              <a:gd name="T33" fmla="*/ 588 h 2138"/>
              <a:gd name="T34" fmla="*/ 50 w 1872"/>
              <a:gd name="T35" fmla="*/ 500 h 2138"/>
              <a:gd name="T36" fmla="*/ 885 w 1872"/>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2" h="2138">
                <a:moveTo>
                  <a:pt x="885" y="18"/>
                </a:moveTo>
                <a:lnTo>
                  <a:pt x="885" y="18"/>
                </a:lnTo>
                <a:cubicBezTo>
                  <a:pt x="916" y="0"/>
                  <a:pt x="955" y="0"/>
                  <a:pt x="986" y="18"/>
                </a:cubicBezTo>
                <a:lnTo>
                  <a:pt x="1820" y="500"/>
                </a:lnTo>
                <a:lnTo>
                  <a:pt x="1820" y="500"/>
                </a:lnTo>
                <a:cubicBezTo>
                  <a:pt x="1851" y="517"/>
                  <a:pt x="1871" y="551"/>
                  <a:pt x="1871" y="588"/>
                </a:cubicBezTo>
                <a:lnTo>
                  <a:pt x="1871" y="1549"/>
                </a:lnTo>
                <a:lnTo>
                  <a:pt x="1871" y="1549"/>
                </a:lnTo>
                <a:cubicBezTo>
                  <a:pt x="1871" y="1586"/>
                  <a:pt x="1851" y="1620"/>
                  <a:pt x="1820" y="1637"/>
                </a:cubicBezTo>
                <a:lnTo>
                  <a:pt x="986" y="2119"/>
                </a:lnTo>
                <a:lnTo>
                  <a:pt x="986" y="2119"/>
                </a:lnTo>
                <a:cubicBezTo>
                  <a:pt x="955" y="2137"/>
                  <a:pt x="916" y="2137"/>
                  <a:pt x="885" y="2119"/>
                </a:cubicBezTo>
                <a:lnTo>
                  <a:pt x="50" y="1637"/>
                </a:lnTo>
                <a:lnTo>
                  <a:pt x="50" y="1637"/>
                </a:lnTo>
                <a:cubicBezTo>
                  <a:pt x="19" y="1620"/>
                  <a:pt x="0" y="1586"/>
                  <a:pt x="0" y="1549"/>
                </a:cubicBezTo>
                <a:lnTo>
                  <a:pt x="0" y="588"/>
                </a:lnTo>
                <a:lnTo>
                  <a:pt x="0" y="588"/>
                </a:lnTo>
                <a:cubicBezTo>
                  <a:pt x="0" y="551"/>
                  <a:pt x="19" y="517"/>
                  <a:pt x="50"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Freeform 5">
            <a:extLst>
              <a:ext uri="{FF2B5EF4-FFF2-40B4-BE49-F238E27FC236}">
                <a16:creationId xmlns:a16="http://schemas.microsoft.com/office/drawing/2014/main" id="{2307C2C8-2D28-C4F2-9B08-A87B5419A518}"/>
              </a:ext>
            </a:extLst>
          </p:cNvPr>
          <p:cNvSpPr>
            <a:spLocks noChangeArrowheads="1"/>
          </p:cNvSpPr>
          <p:nvPr/>
        </p:nvSpPr>
        <p:spPr bwMode="auto">
          <a:xfrm>
            <a:off x="15191175" y="3020926"/>
            <a:ext cx="1461448" cy="1461448"/>
          </a:xfrm>
          <a:custGeom>
            <a:avLst/>
            <a:gdLst>
              <a:gd name="T0" fmla="*/ 1376 w 2753"/>
              <a:gd name="T1" fmla="*/ 0 h 2752"/>
              <a:gd name="T2" fmla="*/ 1376 w 2753"/>
              <a:gd name="T3" fmla="*/ 0 h 2752"/>
              <a:gd name="T4" fmla="*/ 2752 w 2753"/>
              <a:gd name="T5" fmla="*/ 1376 h 2752"/>
              <a:gd name="T6" fmla="*/ 2752 w 2753"/>
              <a:gd name="T7" fmla="*/ 1376 h 2752"/>
              <a:gd name="T8" fmla="*/ 1376 w 2753"/>
              <a:gd name="T9" fmla="*/ 2751 h 2752"/>
              <a:gd name="T10" fmla="*/ 1376 w 2753"/>
              <a:gd name="T11" fmla="*/ 2751 h 2752"/>
              <a:gd name="T12" fmla="*/ 0 w 2753"/>
              <a:gd name="T13" fmla="*/ 1376 h 2752"/>
              <a:gd name="T14" fmla="*/ 0 w 2753"/>
              <a:gd name="T15" fmla="*/ 1376 h 2752"/>
              <a:gd name="T16" fmla="*/ 1376 w 2753"/>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3" h="2752">
                <a:moveTo>
                  <a:pt x="1376" y="0"/>
                </a:moveTo>
                <a:lnTo>
                  <a:pt x="1376" y="0"/>
                </a:lnTo>
                <a:cubicBezTo>
                  <a:pt x="2137" y="0"/>
                  <a:pt x="2752" y="616"/>
                  <a:pt x="2752" y="1376"/>
                </a:cubicBezTo>
                <a:lnTo>
                  <a:pt x="2752" y="1376"/>
                </a:lnTo>
                <a:cubicBezTo>
                  <a:pt x="2752" y="2135"/>
                  <a:pt x="2137" y="2751"/>
                  <a:pt x="1376" y="2751"/>
                </a:cubicBezTo>
                <a:lnTo>
                  <a:pt x="1376" y="2751"/>
                </a:lnTo>
                <a:cubicBezTo>
                  <a:pt x="616" y="2751"/>
                  <a:pt x="0" y="2135"/>
                  <a:pt x="0" y="1376"/>
                </a:cubicBezTo>
                <a:lnTo>
                  <a:pt x="0" y="1376"/>
                </a:lnTo>
                <a:cubicBezTo>
                  <a:pt x="0" y="616"/>
                  <a:pt x="616" y="0"/>
                  <a:pt x="1376" y="0"/>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Freeform 6">
            <a:extLst>
              <a:ext uri="{FF2B5EF4-FFF2-40B4-BE49-F238E27FC236}">
                <a16:creationId xmlns:a16="http://schemas.microsoft.com/office/drawing/2014/main" id="{B16DA3AC-934F-27DC-3B85-F2DEC03E1D58}"/>
              </a:ext>
            </a:extLst>
          </p:cNvPr>
          <p:cNvSpPr>
            <a:spLocks noChangeArrowheads="1"/>
          </p:cNvSpPr>
          <p:nvPr/>
        </p:nvSpPr>
        <p:spPr bwMode="auto">
          <a:xfrm>
            <a:off x="15425382" y="3184871"/>
            <a:ext cx="995377" cy="1135902"/>
          </a:xfrm>
          <a:custGeom>
            <a:avLst/>
            <a:gdLst>
              <a:gd name="T0" fmla="*/ 885 w 1873"/>
              <a:gd name="T1" fmla="*/ 18 h 2138"/>
              <a:gd name="T2" fmla="*/ 885 w 1873"/>
              <a:gd name="T3" fmla="*/ 18 h 2138"/>
              <a:gd name="T4" fmla="*/ 987 w 1873"/>
              <a:gd name="T5" fmla="*/ 18 h 2138"/>
              <a:gd name="T6" fmla="*/ 1821 w 1873"/>
              <a:gd name="T7" fmla="*/ 500 h 2138"/>
              <a:gd name="T8" fmla="*/ 1821 w 1873"/>
              <a:gd name="T9" fmla="*/ 500 h 2138"/>
              <a:gd name="T10" fmla="*/ 1872 w 1873"/>
              <a:gd name="T11" fmla="*/ 588 h 2138"/>
              <a:gd name="T12" fmla="*/ 1872 w 1873"/>
              <a:gd name="T13" fmla="*/ 1549 h 2138"/>
              <a:gd name="T14" fmla="*/ 1872 w 1873"/>
              <a:gd name="T15" fmla="*/ 1549 h 2138"/>
              <a:gd name="T16" fmla="*/ 1821 w 1873"/>
              <a:gd name="T17" fmla="*/ 1637 h 2138"/>
              <a:gd name="T18" fmla="*/ 987 w 1873"/>
              <a:gd name="T19" fmla="*/ 2119 h 2138"/>
              <a:gd name="T20" fmla="*/ 987 w 1873"/>
              <a:gd name="T21" fmla="*/ 2119 h 2138"/>
              <a:gd name="T22" fmla="*/ 885 w 1873"/>
              <a:gd name="T23" fmla="*/ 2119 h 2138"/>
              <a:gd name="T24" fmla="*/ 51 w 1873"/>
              <a:gd name="T25" fmla="*/ 1637 h 2138"/>
              <a:gd name="T26" fmla="*/ 51 w 1873"/>
              <a:gd name="T27" fmla="*/ 1637 h 2138"/>
              <a:gd name="T28" fmla="*/ 0 w 1873"/>
              <a:gd name="T29" fmla="*/ 1549 h 2138"/>
              <a:gd name="T30" fmla="*/ 0 w 1873"/>
              <a:gd name="T31" fmla="*/ 588 h 2138"/>
              <a:gd name="T32" fmla="*/ 0 w 1873"/>
              <a:gd name="T33" fmla="*/ 588 h 2138"/>
              <a:gd name="T34" fmla="*/ 51 w 1873"/>
              <a:gd name="T35" fmla="*/ 500 h 2138"/>
              <a:gd name="T36" fmla="*/ 885 w 1873"/>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3" h="2138">
                <a:moveTo>
                  <a:pt x="885" y="18"/>
                </a:moveTo>
                <a:lnTo>
                  <a:pt x="885" y="18"/>
                </a:lnTo>
                <a:cubicBezTo>
                  <a:pt x="917" y="0"/>
                  <a:pt x="956" y="0"/>
                  <a:pt x="987" y="18"/>
                </a:cubicBezTo>
                <a:lnTo>
                  <a:pt x="1821" y="500"/>
                </a:lnTo>
                <a:lnTo>
                  <a:pt x="1821" y="500"/>
                </a:lnTo>
                <a:cubicBezTo>
                  <a:pt x="1852" y="517"/>
                  <a:pt x="1872" y="551"/>
                  <a:pt x="1872" y="588"/>
                </a:cubicBezTo>
                <a:lnTo>
                  <a:pt x="1872" y="1549"/>
                </a:lnTo>
                <a:lnTo>
                  <a:pt x="1872" y="1549"/>
                </a:lnTo>
                <a:cubicBezTo>
                  <a:pt x="1872" y="1586"/>
                  <a:pt x="1852" y="1620"/>
                  <a:pt x="1821" y="1637"/>
                </a:cubicBezTo>
                <a:lnTo>
                  <a:pt x="987" y="2119"/>
                </a:lnTo>
                <a:lnTo>
                  <a:pt x="987" y="2119"/>
                </a:lnTo>
                <a:cubicBezTo>
                  <a:pt x="956" y="2137"/>
                  <a:pt x="917" y="2137"/>
                  <a:pt x="885" y="2119"/>
                </a:cubicBezTo>
                <a:lnTo>
                  <a:pt x="51" y="1637"/>
                </a:lnTo>
                <a:lnTo>
                  <a:pt x="51" y="1637"/>
                </a:lnTo>
                <a:cubicBezTo>
                  <a:pt x="20" y="1620"/>
                  <a:pt x="0" y="1586"/>
                  <a:pt x="0" y="1549"/>
                </a:cubicBezTo>
                <a:lnTo>
                  <a:pt x="0" y="588"/>
                </a:lnTo>
                <a:lnTo>
                  <a:pt x="0" y="588"/>
                </a:lnTo>
                <a:cubicBezTo>
                  <a:pt x="0" y="551"/>
                  <a:pt x="20" y="517"/>
                  <a:pt x="51"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Freeform 8">
            <a:extLst>
              <a:ext uri="{FF2B5EF4-FFF2-40B4-BE49-F238E27FC236}">
                <a16:creationId xmlns:a16="http://schemas.microsoft.com/office/drawing/2014/main" id="{77FB1B09-8809-AC0E-AEEF-CA0588CCF9BB}"/>
              </a:ext>
            </a:extLst>
          </p:cNvPr>
          <p:cNvSpPr>
            <a:spLocks noChangeArrowheads="1"/>
          </p:cNvSpPr>
          <p:nvPr/>
        </p:nvSpPr>
        <p:spPr bwMode="auto">
          <a:xfrm>
            <a:off x="16965309" y="3020926"/>
            <a:ext cx="1461448" cy="1461448"/>
          </a:xfrm>
          <a:custGeom>
            <a:avLst/>
            <a:gdLst>
              <a:gd name="T0" fmla="*/ 1376 w 2752"/>
              <a:gd name="T1" fmla="*/ 0 h 2752"/>
              <a:gd name="T2" fmla="*/ 1376 w 2752"/>
              <a:gd name="T3" fmla="*/ 0 h 2752"/>
              <a:gd name="T4" fmla="*/ 2751 w 2752"/>
              <a:gd name="T5" fmla="*/ 1376 h 2752"/>
              <a:gd name="T6" fmla="*/ 2751 w 2752"/>
              <a:gd name="T7" fmla="*/ 1376 h 2752"/>
              <a:gd name="T8" fmla="*/ 1376 w 2752"/>
              <a:gd name="T9" fmla="*/ 2751 h 2752"/>
              <a:gd name="T10" fmla="*/ 1376 w 2752"/>
              <a:gd name="T11" fmla="*/ 2751 h 2752"/>
              <a:gd name="T12" fmla="*/ 0 w 2752"/>
              <a:gd name="T13" fmla="*/ 1376 h 2752"/>
              <a:gd name="T14" fmla="*/ 0 w 2752"/>
              <a:gd name="T15" fmla="*/ 1376 h 2752"/>
              <a:gd name="T16" fmla="*/ 1376 w 2752"/>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2" h="2752">
                <a:moveTo>
                  <a:pt x="1376" y="0"/>
                </a:moveTo>
                <a:lnTo>
                  <a:pt x="1376" y="0"/>
                </a:lnTo>
                <a:cubicBezTo>
                  <a:pt x="2135" y="0"/>
                  <a:pt x="2751" y="616"/>
                  <a:pt x="2751" y="1376"/>
                </a:cubicBezTo>
                <a:lnTo>
                  <a:pt x="2751" y="1376"/>
                </a:lnTo>
                <a:cubicBezTo>
                  <a:pt x="2751" y="2135"/>
                  <a:pt x="2135" y="2751"/>
                  <a:pt x="1376" y="2751"/>
                </a:cubicBezTo>
                <a:lnTo>
                  <a:pt x="1376" y="2751"/>
                </a:lnTo>
                <a:cubicBezTo>
                  <a:pt x="616" y="2751"/>
                  <a:pt x="0" y="2135"/>
                  <a:pt x="0" y="1376"/>
                </a:cubicBezTo>
                <a:lnTo>
                  <a:pt x="0" y="1376"/>
                </a:lnTo>
                <a:cubicBezTo>
                  <a:pt x="0" y="616"/>
                  <a:pt x="616" y="0"/>
                  <a:pt x="1376" y="0"/>
                </a:cubicBez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Freeform 9">
            <a:extLst>
              <a:ext uri="{FF2B5EF4-FFF2-40B4-BE49-F238E27FC236}">
                <a16:creationId xmlns:a16="http://schemas.microsoft.com/office/drawing/2014/main" id="{2C54E012-5DDE-2708-9B80-5719101766C4}"/>
              </a:ext>
            </a:extLst>
          </p:cNvPr>
          <p:cNvSpPr>
            <a:spLocks noChangeArrowheads="1"/>
          </p:cNvSpPr>
          <p:nvPr/>
        </p:nvSpPr>
        <p:spPr bwMode="auto">
          <a:xfrm>
            <a:off x="17199516" y="3184871"/>
            <a:ext cx="995377" cy="1135902"/>
          </a:xfrm>
          <a:custGeom>
            <a:avLst/>
            <a:gdLst>
              <a:gd name="T0" fmla="*/ 885 w 1872"/>
              <a:gd name="T1" fmla="*/ 18 h 2138"/>
              <a:gd name="T2" fmla="*/ 885 w 1872"/>
              <a:gd name="T3" fmla="*/ 18 h 2138"/>
              <a:gd name="T4" fmla="*/ 986 w 1872"/>
              <a:gd name="T5" fmla="*/ 18 h 2138"/>
              <a:gd name="T6" fmla="*/ 1820 w 1872"/>
              <a:gd name="T7" fmla="*/ 500 h 2138"/>
              <a:gd name="T8" fmla="*/ 1820 w 1872"/>
              <a:gd name="T9" fmla="*/ 500 h 2138"/>
              <a:gd name="T10" fmla="*/ 1871 w 1872"/>
              <a:gd name="T11" fmla="*/ 588 h 2138"/>
              <a:gd name="T12" fmla="*/ 1871 w 1872"/>
              <a:gd name="T13" fmla="*/ 1549 h 2138"/>
              <a:gd name="T14" fmla="*/ 1871 w 1872"/>
              <a:gd name="T15" fmla="*/ 1549 h 2138"/>
              <a:gd name="T16" fmla="*/ 1820 w 1872"/>
              <a:gd name="T17" fmla="*/ 1637 h 2138"/>
              <a:gd name="T18" fmla="*/ 986 w 1872"/>
              <a:gd name="T19" fmla="*/ 2119 h 2138"/>
              <a:gd name="T20" fmla="*/ 986 w 1872"/>
              <a:gd name="T21" fmla="*/ 2119 h 2138"/>
              <a:gd name="T22" fmla="*/ 885 w 1872"/>
              <a:gd name="T23" fmla="*/ 2119 h 2138"/>
              <a:gd name="T24" fmla="*/ 51 w 1872"/>
              <a:gd name="T25" fmla="*/ 1637 h 2138"/>
              <a:gd name="T26" fmla="*/ 51 w 1872"/>
              <a:gd name="T27" fmla="*/ 1637 h 2138"/>
              <a:gd name="T28" fmla="*/ 0 w 1872"/>
              <a:gd name="T29" fmla="*/ 1549 h 2138"/>
              <a:gd name="T30" fmla="*/ 0 w 1872"/>
              <a:gd name="T31" fmla="*/ 588 h 2138"/>
              <a:gd name="T32" fmla="*/ 0 w 1872"/>
              <a:gd name="T33" fmla="*/ 588 h 2138"/>
              <a:gd name="T34" fmla="*/ 51 w 1872"/>
              <a:gd name="T35" fmla="*/ 500 h 2138"/>
              <a:gd name="T36" fmla="*/ 885 w 1872"/>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2" h="2138">
                <a:moveTo>
                  <a:pt x="885" y="18"/>
                </a:moveTo>
                <a:lnTo>
                  <a:pt x="885" y="18"/>
                </a:lnTo>
                <a:cubicBezTo>
                  <a:pt x="917" y="0"/>
                  <a:pt x="955" y="0"/>
                  <a:pt x="986" y="18"/>
                </a:cubicBezTo>
                <a:lnTo>
                  <a:pt x="1820" y="500"/>
                </a:lnTo>
                <a:lnTo>
                  <a:pt x="1820" y="500"/>
                </a:lnTo>
                <a:cubicBezTo>
                  <a:pt x="1851" y="517"/>
                  <a:pt x="1871" y="551"/>
                  <a:pt x="1871" y="588"/>
                </a:cubicBezTo>
                <a:lnTo>
                  <a:pt x="1871" y="1549"/>
                </a:lnTo>
                <a:lnTo>
                  <a:pt x="1871" y="1549"/>
                </a:lnTo>
                <a:cubicBezTo>
                  <a:pt x="1871" y="1586"/>
                  <a:pt x="1851" y="1620"/>
                  <a:pt x="1820" y="1637"/>
                </a:cubicBezTo>
                <a:lnTo>
                  <a:pt x="986" y="2119"/>
                </a:lnTo>
                <a:lnTo>
                  <a:pt x="986" y="2119"/>
                </a:lnTo>
                <a:cubicBezTo>
                  <a:pt x="955" y="2137"/>
                  <a:pt x="917" y="2137"/>
                  <a:pt x="885" y="2119"/>
                </a:cubicBezTo>
                <a:lnTo>
                  <a:pt x="51" y="1637"/>
                </a:lnTo>
                <a:lnTo>
                  <a:pt x="51" y="1637"/>
                </a:lnTo>
                <a:cubicBezTo>
                  <a:pt x="20" y="1620"/>
                  <a:pt x="0" y="1586"/>
                  <a:pt x="0" y="1549"/>
                </a:cubicBezTo>
                <a:lnTo>
                  <a:pt x="0" y="588"/>
                </a:lnTo>
                <a:lnTo>
                  <a:pt x="0" y="588"/>
                </a:lnTo>
                <a:cubicBezTo>
                  <a:pt x="0" y="551"/>
                  <a:pt x="20" y="517"/>
                  <a:pt x="51"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Freeform 11">
            <a:extLst>
              <a:ext uri="{FF2B5EF4-FFF2-40B4-BE49-F238E27FC236}">
                <a16:creationId xmlns:a16="http://schemas.microsoft.com/office/drawing/2014/main" id="{484CA362-41C2-9FC5-77F1-BCFAA7723A7F}"/>
              </a:ext>
            </a:extLst>
          </p:cNvPr>
          <p:cNvSpPr>
            <a:spLocks noChangeArrowheads="1"/>
          </p:cNvSpPr>
          <p:nvPr/>
        </p:nvSpPr>
        <p:spPr bwMode="auto">
          <a:xfrm>
            <a:off x="18739444" y="3020926"/>
            <a:ext cx="1461448" cy="1461448"/>
          </a:xfrm>
          <a:custGeom>
            <a:avLst/>
            <a:gdLst>
              <a:gd name="T0" fmla="*/ 1376 w 2753"/>
              <a:gd name="T1" fmla="*/ 0 h 2752"/>
              <a:gd name="T2" fmla="*/ 1376 w 2753"/>
              <a:gd name="T3" fmla="*/ 0 h 2752"/>
              <a:gd name="T4" fmla="*/ 2752 w 2753"/>
              <a:gd name="T5" fmla="*/ 1376 h 2752"/>
              <a:gd name="T6" fmla="*/ 2752 w 2753"/>
              <a:gd name="T7" fmla="*/ 1376 h 2752"/>
              <a:gd name="T8" fmla="*/ 1376 w 2753"/>
              <a:gd name="T9" fmla="*/ 2751 h 2752"/>
              <a:gd name="T10" fmla="*/ 1376 w 2753"/>
              <a:gd name="T11" fmla="*/ 2751 h 2752"/>
              <a:gd name="T12" fmla="*/ 0 w 2753"/>
              <a:gd name="T13" fmla="*/ 1376 h 2752"/>
              <a:gd name="T14" fmla="*/ 0 w 2753"/>
              <a:gd name="T15" fmla="*/ 1376 h 2752"/>
              <a:gd name="T16" fmla="*/ 1376 w 2753"/>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3" h="2752">
                <a:moveTo>
                  <a:pt x="1376" y="0"/>
                </a:moveTo>
                <a:lnTo>
                  <a:pt x="1376" y="0"/>
                </a:lnTo>
                <a:cubicBezTo>
                  <a:pt x="2136" y="0"/>
                  <a:pt x="2752" y="616"/>
                  <a:pt x="2752" y="1376"/>
                </a:cubicBezTo>
                <a:lnTo>
                  <a:pt x="2752" y="1376"/>
                </a:lnTo>
                <a:cubicBezTo>
                  <a:pt x="2752" y="2135"/>
                  <a:pt x="2136" y="2751"/>
                  <a:pt x="1376" y="2751"/>
                </a:cubicBezTo>
                <a:lnTo>
                  <a:pt x="1376" y="2751"/>
                </a:lnTo>
                <a:cubicBezTo>
                  <a:pt x="616" y="2751"/>
                  <a:pt x="0" y="2135"/>
                  <a:pt x="0" y="1376"/>
                </a:cubicBezTo>
                <a:lnTo>
                  <a:pt x="0" y="1376"/>
                </a:lnTo>
                <a:cubicBezTo>
                  <a:pt x="0" y="616"/>
                  <a:pt x="616" y="0"/>
                  <a:pt x="1376" y="0"/>
                </a:cubicBez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Freeform 12">
            <a:extLst>
              <a:ext uri="{FF2B5EF4-FFF2-40B4-BE49-F238E27FC236}">
                <a16:creationId xmlns:a16="http://schemas.microsoft.com/office/drawing/2014/main" id="{D413592E-9B0E-6308-2FC0-3197BE979E36}"/>
              </a:ext>
            </a:extLst>
          </p:cNvPr>
          <p:cNvSpPr>
            <a:spLocks noChangeArrowheads="1"/>
          </p:cNvSpPr>
          <p:nvPr/>
        </p:nvSpPr>
        <p:spPr bwMode="auto">
          <a:xfrm>
            <a:off x="18973651" y="3184871"/>
            <a:ext cx="995377" cy="1135902"/>
          </a:xfrm>
          <a:custGeom>
            <a:avLst/>
            <a:gdLst>
              <a:gd name="T0" fmla="*/ 885 w 1873"/>
              <a:gd name="T1" fmla="*/ 18 h 2138"/>
              <a:gd name="T2" fmla="*/ 885 w 1873"/>
              <a:gd name="T3" fmla="*/ 18 h 2138"/>
              <a:gd name="T4" fmla="*/ 987 w 1873"/>
              <a:gd name="T5" fmla="*/ 18 h 2138"/>
              <a:gd name="T6" fmla="*/ 1821 w 1873"/>
              <a:gd name="T7" fmla="*/ 500 h 2138"/>
              <a:gd name="T8" fmla="*/ 1821 w 1873"/>
              <a:gd name="T9" fmla="*/ 500 h 2138"/>
              <a:gd name="T10" fmla="*/ 1872 w 1873"/>
              <a:gd name="T11" fmla="*/ 588 h 2138"/>
              <a:gd name="T12" fmla="*/ 1872 w 1873"/>
              <a:gd name="T13" fmla="*/ 1549 h 2138"/>
              <a:gd name="T14" fmla="*/ 1872 w 1873"/>
              <a:gd name="T15" fmla="*/ 1549 h 2138"/>
              <a:gd name="T16" fmla="*/ 1821 w 1873"/>
              <a:gd name="T17" fmla="*/ 1637 h 2138"/>
              <a:gd name="T18" fmla="*/ 987 w 1873"/>
              <a:gd name="T19" fmla="*/ 2119 h 2138"/>
              <a:gd name="T20" fmla="*/ 987 w 1873"/>
              <a:gd name="T21" fmla="*/ 2119 h 2138"/>
              <a:gd name="T22" fmla="*/ 885 w 1873"/>
              <a:gd name="T23" fmla="*/ 2119 h 2138"/>
              <a:gd name="T24" fmla="*/ 51 w 1873"/>
              <a:gd name="T25" fmla="*/ 1637 h 2138"/>
              <a:gd name="T26" fmla="*/ 51 w 1873"/>
              <a:gd name="T27" fmla="*/ 1637 h 2138"/>
              <a:gd name="T28" fmla="*/ 0 w 1873"/>
              <a:gd name="T29" fmla="*/ 1549 h 2138"/>
              <a:gd name="T30" fmla="*/ 0 w 1873"/>
              <a:gd name="T31" fmla="*/ 588 h 2138"/>
              <a:gd name="T32" fmla="*/ 0 w 1873"/>
              <a:gd name="T33" fmla="*/ 588 h 2138"/>
              <a:gd name="T34" fmla="*/ 51 w 1873"/>
              <a:gd name="T35" fmla="*/ 500 h 2138"/>
              <a:gd name="T36" fmla="*/ 885 w 1873"/>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3" h="2138">
                <a:moveTo>
                  <a:pt x="885" y="18"/>
                </a:moveTo>
                <a:lnTo>
                  <a:pt x="885" y="18"/>
                </a:lnTo>
                <a:cubicBezTo>
                  <a:pt x="916" y="0"/>
                  <a:pt x="956" y="0"/>
                  <a:pt x="987" y="18"/>
                </a:cubicBezTo>
                <a:lnTo>
                  <a:pt x="1821" y="500"/>
                </a:lnTo>
                <a:lnTo>
                  <a:pt x="1821" y="500"/>
                </a:lnTo>
                <a:cubicBezTo>
                  <a:pt x="1852" y="517"/>
                  <a:pt x="1872" y="551"/>
                  <a:pt x="1872" y="588"/>
                </a:cubicBezTo>
                <a:lnTo>
                  <a:pt x="1872" y="1549"/>
                </a:lnTo>
                <a:lnTo>
                  <a:pt x="1872" y="1549"/>
                </a:lnTo>
                <a:cubicBezTo>
                  <a:pt x="1872" y="1586"/>
                  <a:pt x="1852" y="1620"/>
                  <a:pt x="1821" y="1637"/>
                </a:cubicBezTo>
                <a:lnTo>
                  <a:pt x="987" y="2119"/>
                </a:lnTo>
                <a:lnTo>
                  <a:pt x="987" y="2119"/>
                </a:lnTo>
                <a:cubicBezTo>
                  <a:pt x="956" y="2137"/>
                  <a:pt x="916" y="2137"/>
                  <a:pt x="885" y="2119"/>
                </a:cubicBezTo>
                <a:lnTo>
                  <a:pt x="51" y="1637"/>
                </a:lnTo>
                <a:lnTo>
                  <a:pt x="51" y="1637"/>
                </a:lnTo>
                <a:cubicBezTo>
                  <a:pt x="20" y="1620"/>
                  <a:pt x="0" y="1586"/>
                  <a:pt x="0" y="1549"/>
                </a:cubicBezTo>
                <a:lnTo>
                  <a:pt x="0" y="588"/>
                </a:lnTo>
                <a:lnTo>
                  <a:pt x="0" y="588"/>
                </a:lnTo>
                <a:cubicBezTo>
                  <a:pt x="0" y="551"/>
                  <a:pt x="20" y="517"/>
                  <a:pt x="51"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TextBox 48">
            <a:extLst>
              <a:ext uri="{FF2B5EF4-FFF2-40B4-BE49-F238E27FC236}">
                <a16:creationId xmlns:a16="http://schemas.microsoft.com/office/drawing/2014/main" id="{E4D899F9-1A41-A9F2-4621-BEEBAFFCEDC4}"/>
              </a:ext>
            </a:extLst>
          </p:cNvPr>
          <p:cNvSpPr txBox="1"/>
          <p:nvPr/>
        </p:nvSpPr>
        <p:spPr>
          <a:xfrm>
            <a:off x="13940014" y="3336150"/>
            <a:ext cx="415498"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5A301"/>
                </a:solidFill>
                <a:effectLst/>
                <a:uLnTx/>
                <a:uFillTx/>
                <a:latin typeface="Poppins" pitchFamily="2" charset="77"/>
                <a:ea typeface="+mn-ea"/>
                <a:cs typeface="Poppins" pitchFamily="2" charset="77"/>
              </a:rPr>
              <a:t>1</a:t>
            </a:r>
          </a:p>
        </p:txBody>
      </p:sp>
      <p:sp>
        <p:nvSpPr>
          <p:cNvPr id="24" name="TextBox 49">
            <a:extLst>
              <a:ext uri="{FF2B5EF4-FFF2-40B4-BE49-F238E27FC236}">
                <a16:creationId xmlns:a16="http://schemas.microsoft.com/office/drawing/2014/main" id="{6608F7A6-B0A0-364C-74A1-B15407DE7AB6}"/>
              </a:ext>
            </a:extLst>
          </p:cNvPr>
          <p:cNvSpPr txBox="1"/>
          <p:nvPr/>
        </p:nvSpPr>
        <p:spPr>
          <a:xfrm>
            <a:off x="15654036" y="3336150"/>
            <a:ext cx="535723"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EC40C"/>
                </a:solidFill>
                <a:effectLst/>
                <a:uLnTx/>
                <a:uFillTx/>
                <a:latin typeface="Poppins" pitchFamily="2" charset="77"/>
                <a:ea typeface="+mn-ea"/>
                <a:cs typeface="Poppins" pitchFamily="2" charset="77"/>
              </a:rPr>
              <a:t>2</a:t>
            </a:r>
          </a:p>
        </p:txBody>
      </p:sp>
      <p:sp>
        <p:nvSpPr>
          <p:cNvPr id="25" name="TextBox 50">
            <a:extLst>
              <a:ext uri="{FF2B5EF4-FFF2-40B4-BE49-F238E27FC236}">
                <a16:creationId xmlns:a16="http://schemas.microsoft.com/office/drawing/2014/main" id="{2BD6B19A-9B60-B421-D009-EBFA231747B4}"/>
              </a:ext>
            </a:extLst>
          </p:cNvPr>
          <p:cNvSpPr txBox="1"/>
          <p:nvPr/>
        </p:nvSpPr>
        <p:spPr>
          <a:xfrm>
            <a:off x="17417749" y="3336150"/>
            <a:ext cx="556563"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BE03"/>
                </a:solidFill>
                <a:effectLst/>
                <a:uLnTx/>
                <a:uFillTx/>
                <a:latin typeface="Poppins" pitchFamily="2" charset="77"/>
                <a:ea typeface="+mn-ea"/>
                <a:cs typeface="Poppins" pitchFamily="2" charset="77"/>
              </a:rPr>
              <a:t>3</a:t>
            </a:r>
          </a:p>
        </p:txBody>
      </p:sp>
      <p:sp>
        <p:nvSpPr>
          <p:cNvPr id="26" name="TextBox 51">
            <a:extLst>
              <a:ext uri="{FF2B5EF4-FFF2-40B4-BE49-F238E27FC236}">
                <a16:creationId xmlns:a16="http://schemas.microsoft.com/office/drawing/2014/main" id="{D165F9B4-2BD3-9BE7-E7B8-85A40BC70C0A}"/>
              </a:ext>
            </a:extLst>
          </p:cNvPr>
          <p:cNvSpPr txBox="1"/>
          <p:nvPr/>
        </p:nvSpPr>
        <p:spPr>
          <a:xfrm>
            <a:off x="19169444" y="3336150"/>
            <a:ext cx="601447"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5A301"/>
                </a:solidFill>
                <a:effectLst/>
                <a:uLnTx/>
                <a:uFillTx/>
                <a:latin typeface="Poppins" pitchFamily="2" charset="77"/>
                <a:ea typeface="+mn-ea"/>
                <a:cs typeface="Poppins" pitchFamily="2" charset="77"/>
              </a:rPr>
              <a:t>4</a:t>
            </a:r>
          </a:p>
        </p:txBody>
      </p:sp>
      <p:pic>
        <p:nvPicPr>
          <p:cNvPr id="2" name="Espaço Reservado para Conteúdo 2">
            <a:extLst>
              <a:ext uri="{FF2B5EF4-FFF2-40B4-BE49-F238E27FC236}">
                <a16:creationId xmlns:a16="http://schemas.microsoft.com/office/drawing/2014/main" id="{6760A780-8971-86D6-F06C-B02C34940A5B}"/>
              </a:ext>
            </a:extLst>
          </p:cNvPr>
          <p:cNvPicPr>
            <a:picLocks noChangeAspect="1"/>
          </p:cNvPicPr>
          <p:nvPr/>
        </p:nvPicPr>
        <p:blipFill>
          <a:blip r:embed="rId3"/>
          <a:stretch>
            <a:fillRect/>
          </a:stretch>
        </p:blipFill>
        <p:spPr>
          <a:xfrm>
            <a:off x="3510345" y="-326806"/>
            <a:ext cx="1060726" cy="1301187"/>
          </a:xfrm>
          <a:prstGeom prst="rect">
            <a:avLst/>
          </a:prstGeom>
        </p:spPr>
      </p:pic>
      <p:sp>
        <p:nvSpPr>
          <p:cNvPr id="16" name="CaixaDeTexto 15">
            <a:extLst>
              <a:ext uri="{FF2B5EF4-FFF2-40B4-BE49-F238E27FC236}">
                <a16:creationId xmlns:a16="http://schemas.microsoft.com/office/drawing/2014/main" id="{CCD857C1-2EBE-D1A7-CBFC-0423A9C9B273}"/>
              </a:ext>
            </a:extLst>
          </p:cNvPr>
          <p:cNvSpPr txBox="1"/>
          <p:nvPr/>
        </p:nvSpPr>
        <p:spPr>
          <a:xfrm>
            <a:off x="5418027" y="385390"/>
            <a:ext cx="7167716" cy="584775"/>
          </a:xfrm>
          <a:prstGeom prst="rect">
            <a:avLst/>
          </a:prstGeom>
          <a:noFill/>
        </p:spPr>
        <p:txBody>
          <a:bodyPr wrap="square" rtlCol="0">
            <a:spAutoFit/>
          </a:bodyPr>
          <a:lstStyle/>
          <a:p>
            <a:r>
              <a:rPr lang="pt-BR" sz="1600" dirty="0">
                <a:solidFill>
                  <a:prstClr val="white"/>
                </a:solidFill>
                <a:latin typeface="Century Schoolbook" panose="02040604050505020304" pitchFamily="18" charset="0"/>
                <a:ea typeface="BatangChe" panose="020B0503020000020004" pitchFamily="49" charset="-127"/>
              </a:rPr>
              <a:t>Desenvolvimento de um Website</a:t>
            </a:r>
            <a:endParaRPr lang="pt-BR" sz="1600" dirty="0">
              <a:solidFill>
                <a:prstClr val="white"/>
              </a:solidFill>
              <a:latin typeface="BatangChe" panose="020B0503020000020004" pitchFamily="49" charset="-127"/>
              <a:ea typeface="BatangChe" panose="020B0503020000020004" pitchFamily="49" charset="-127"/>
            </a:endParaRPr>
          </a:p>
          <a:p>
            <a:r>
              <a:rPr lang="pt-BR" sz="1600" dirty="0">
                <a:solidFill>
                  <a:prstClr val="white"/>
                </a:solidFill>
                <a:latin typeface="BatangChe" panose="020B0503020000020004" pitchFamily="49" charset="-127"/>
                <a:ea typeface="BatangChe" panose="020B0503020000020004" pitchFamily="49" charset="-127"/>
              </a:rPr>
              <a:t>          </a:t>
            </a:r>
            <a:r>
              <a:rPr lang="pt-BR" sz="1600" dirty="0">
                <a:solidFill>
                  <a:prstClr val="white"/>
                </a:solidFill>
                <a:latin typeface="BatangChe" panose="02030609000101010101" pitchFamily="49" charset="-127"/>
                <a:ea typeface="BatangChe" panose="02030609000101010101" pitchFamily="49" charset="-127"/>
              </a:rPr>
              <a:t>Harry Potter</a:t>
            </a:r>
          </a:p>
        </p:txBody>
      </p:sp>
    </p:spTree>
    <p:extLst>
      <p:ext uri="{BB962C8B-B14F-4D97-AF65-F5344CB8AC3E}">
        <p14:creationId xmlns:p14="http://schemas.microsoft.com/office/powerpoint/2010/main" val="385283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99AF4-C966-A76D-B279-43D1D200EC15}"/>
              </a:ext>
            </a:extLst>
          </p:cNvPr>
          <p:cNvSpPr txBox="1"/>
          <p:nvPr/>
        </p:nvSpPr>
        <p:spPr>
          <a:xfrm>
            <a:off x="4071987" y="88575"/>
            <a:ext cx="4140200" cy="1200329"/>
          </a:xfrm>
          <a:prstGeom prst="rect">
            <a:avLst/>
          </a:prstGeom>
          <a:noFill/>
        </p:spPr>
        <p:txBody>
          <a:bodyPr wrap="square" rtlCol="0">
            <a:spAutoFit/>
            <a:scene3d>
              <a:camera prst="orthographicFront"/>
              <a:lightRig rig="threePt" dir="t"/>
            </a:scene3d>
            <a:sp3d prstMaterial="matte">
              <a:bevelT w="38100" h="38100" prst="relaxedInse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FEC40C"/>
                </a:solidFill>
                <a:effectLst>
                  <a:outerShdw blurRad="50800" dist="38100" dir="5400000" algn="t" rotWithShape="0">
                    <a:prstClr val="black">
                      <a:alpha val="40000"/>
                    </a:prstClr>
                  </a:outerShdw>
                </a:effectLst>
                <a:latin typeface="Harry P" pitchFamily="2" charset="0"/>
              </a:rPr>
              <a:t>T</a:t>
            </a:r>
            <a:r>
              <a:rPr kumimoji="0" lang="en-US" sz="7200" b="0" i="0" u="none" strike="noStrike" kern="1200" cap="none" spc="0" normalizeH="0" baseline="0" noProof="0" dirty="0" err="1">
                <a:ln>
                  <a:noFill/>
                </a:ln>
                <a:solidFill>
                  <a:srgbClr val="FEC40C"/>
                </a:solidFill>
                <a:effectLst>
                  <a:outerShdw blurRad="50800" dist="38100" dir="5400000" algn="t" rotWithShape="0">
                    <a:prstClr val="black">
                      <a:alpha val="40000"/>
                    </a:prstClr>
                  </a:outerShdw>
                </a:effectLst>
                <a:uLnTx/>
                <a:uFillTx/>
                <a:latin typeface="Harry P" pitchFamily="2" charset="0"/>
                <a:ea typeface="+mn-ea"/>
                <a:cs typeface="+mn-cs"/>
              </a:rPr>
              <a:t>ópicos</a:t>
            </a:r>
            <a:endParaRPr kumimoji="0" lang="en-US" sz="7200" b="0" i="0" u="none" strike="noStrike" kern="1200" cap="none" spc="0" normalizeH="0" baseline="0" noProof="0" dirty="0">
              <a:ln>
                <a:noFill/>
              </a:ln>
              <a:solidFill>
                <a:srgbClr val="FEC40C"/>
              </a:solidFill>
              <a:effectLst>
                <a:outerShdw blurRad="50800" dist="38100" dir="5400000" algn="t" rotWithShape="0">
                  <a:prstClr val="black">
                    <a:alpha val="40000"/>
                  </a:prstClr>
                </a:outerShdw>
              </a:effectLst>
              <a:uLnTx/>
              <a:uFillTx/>
              <a:latin typeface="Harry P" pitchFamily="2" charset="0"/>
              <a:ea typeface="+mn-ea"/>
              <a:cs typeface="+mn-cs"/>
            </a:endParaRPr>
          </a:p>
        </p:txBody>
      </p:sp>
      <p:sp>
        <p:nvSpPr>
          <p:cNvPr id="6" name="Rectangle: Rounded Corners 4">
            <a:extLst>
              <a:ext uri="{FF2B5EF4-FFF2-40B4-BE49-F238E27FC236}">
                <a16:creationId xmlns:a16="http://schemas.microsoft.com/office/drawing/2014/main" id="{6F7273A9-92E4-39C2-4E5A-BCFBCC1D1F33}"/>
              </a:ext>
            </a:extLst>
          </p:cNvPr>
          <p:cNvSpPr/>
          <p:nvPr/>
        </p:nvSpPr>
        <p:spPr>
          <a:xfrm>
            <a:off x="5601477" y="1184601"/>
            <a:ext cx="1388453" cy="45719"/>
          </a:xfrm>
          <a:prstGeom prst="roundRect">
            <a:avLst>
              <a:gd name="adj" fmla="val 50000"/>
            </a:avLst>
          </a:prstGeom>
          <a:solidFill>
            <a:schemeClr val="accent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sdf">
            <a:extLst>
              <a:ext uri="{FF2B5EF4-FFF2-40B4-BE49-F238E27FC236}">
                <a16:creationId xmlns:a16="http://schemas.microsoft.com/office/drawing/2014/main" id="{B86958D2-183B-E778-483C-BA41E03C0C57}"/>
              </a:ext>
            </a:extLst>
          </p:cNvPr>
          <p:cNvSpPr/>
          <p:nvPr/>
        </p:nvSpPr>
        <p:spPr>
          <a:xfrm rot="3600000">
            <a:off x="1270331" y="-1278449"/>
            <a:ext cx="9651337" cy="9651337"/>
          </a:xfrm>
          <a:prstGeom prst="ellipse">
            <a:avLst/>
          </a:prstGeom>
          <a:noFill/>
          <a:ln w="501650">
            <a:solidFill>
              <a:srgbClr val="FDCE04">
                <a:alpha val="53000"/>
              </a:srgb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Freeform 2">
            <a:extLst>
              <a:ext uri="{FF2B5EF4-FFF2-40B4-BE49-F238E27FC236}">
                <a16:creationId xmlns:a16="http://schemas.microsoft.com/office/drawing/2014/main" id="{EC5934C2-AB6C-5A29-893A-DCDB53D279DE}"/>
              </a:ext>
            </a:extLst>
          </p:cNvPr>
          <p:cNvSpPr>
            <a:spLocks noChangeArrowheads="1"/>
          </p:cNvSpPr>
          <p:nvPr/>
        </p:nvSpPr>
        <p:spPr bwMode="auto">
          <a:xfrm>
            <a:off x="3200498" y="2632891"/>
            <a:ext cx="1461448" cy="1461448"/>
          </a:xfrm>
          <a:custGeom>
            <a:avLst/>
            <a:gdLst>
              <a:gd name="T0" fmla="*/ 1377 w 2753"/>
              <a:gd name="T1" fmla="*/ 0 h 2752"/>
              <a:gd name="T2" fmla="*/ 1377 w 2753"/>
              <a:gd name="T3" fmla="*/ 0 h 2752"/>
              <a:gd name="T4" fmla="*/ 2752 w 2753"/>
              <a:gd name="T5" fmla="*/ 1376 h 2752"/>
              <a:gd name="T6" fmla="*/ 2752 w 2753"/>
              <a:gd name="T7" fmla="*/ 1376 h 2752"/>
              <a:gd name="T8" fmla="*/ 1377 w 2753"/>
              <a:gd name="T9" fmla="*/ 2751 h 2752"/>
              <a:gd name="T10" fmla="*/ 1377 w 2753"/>
              <a:gd name="T11" fmla="*/ 2751 h 2752"/>
              <a:gd name="T12" fmla="*/ 0 w 2753"/>
              <a:gd name="T13" fmla="*/ 1376 h 2752"/>
              <a:gd name="T14" fmla="*/ 0 w 2753"/>
              <a:gd name="T15" fmla="*/ 1376 h 2752"/>
              <a:gd name="T16" fmla="*/ 1377 w 2753"/>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3" h="2752">
                <a:moveTo>
                  <a:pt x="1377" y="0"/>
                </a:moveTo>
                <a:lnTo>
                  <a:pt x="1377" y="0"/>
                </a:lnTo>
                <a:cubicBezTo>
                  <a:pt x="2137" y="0"/>
                  <a:pt x="2752" y="616"/>
                  <a:pt x="2752" y="1376"/>
                </a:cubicBezTo>
                <a:lnTo>
                  <a:pt x="2752" y="1376"/>
                </a:lnTo>
                <a:cubicBezTo>
                  <a:pt x="2752" y="2135"/>
                  <a:pt x="2137" y="2751"/>
                  <a:pt x="1377" y="2751"/>
                </a:cubicBezTo>
                <a:lnTo>
                  <a:pt x="1377" y="2751"/>
                </a:lnTo>
                <a:cubicBezTo>
                  <a:pt x="616" y="2751"/>
                  <a:pt x="0" y="2135"/>
                  <a:pt x="0" y="1376"/>
                </a:cubicBezTo>
                <a:lnTo>
                  <a:pt x="0" y="1376"/>
                </a:lnTo>
                <a:cubicBezTo>
                  <a:pt x="0" y="616"/>
                  <a:pt x="616" y="0"/>
                  <a:pt x="1377" y="0"/>
                </a:cubicBez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Freeform 3">
            <a:extLst>
              <a:ext uri="{FF2B5EF4-FFF2-40B4-BE49-F238E27FC236}">
                <a16:creationId xmlns:a16="http://schemas.microsoft.com/office/drawing/2014/main" id="{D7A7B9EA-B619-4BE2-422B-AB9AFBF2CE72}"/>
              </a:ext>
            </a:extLst>
          </p:cNvPr>
          <p:cNvSpPr>
            <a:spLocks noChangeArrowheads="1"/>
          </p:cNvSpPr>
          <p:nvPr/>
        </p:nvSpPr>
        <p:spPr bwMode="auto">
          <a:xfrm rot="5400000">
            <a:off x="3434705" y="2796836"/>
            <a:ext cx="995377" cy="1135902"/>
          </a:xfrm>
          <a:custGeom>
            <a:avLst/>
            <a:gdLst>
              <a:gd name="T0" fmla="*/ 885 w 1872"/>
              <a:gd name="T1" fmla="*/ 18 h 2138"/>
              <a:gd name="T2" fmla="*/ 885 w 1872"/>
              <a:gd name="T3" fmla="*/ 18 h 2138"/>
              <a:gd name="T4" fmla="*/ 986 w 1872"/>
              <a:gd name="T5" fmla="*/ 18 h 2138"/>
              <a:gd name="T6" fmla="*/ 1820 w 1872"/>
              <a:gd name="T7" fmla="*/ 500 h 2138"/>
              <a:gd name="T8" fmla="*/ 1820 w 1872"/>
              <a:gd name="T9" fmla="*/ 500 h 2138"/>
              <a:gd name="T10" fmla="*/ 1871 w 1872"/>
              <a:gd name="T11" fmla="*/ 588 h 2138"/>
              <a:gd name="T12" fmla="*/ 1871 w 1872"/>
              <a:gd name="T13" fmla="*/ 1549 h 2138"/>
              <a:gd name="T14" fmla="*/ 1871 w 1872"/>
              <a:gd name="T15" fmla="*/ 1549 h 2138"/>
              <a:gd name="T16" fmla="*/ 1820 w 1872"/>
              <a:gd name="T17" fmla="*/ 1637 h 2138"/>
              <a:gd name="T18" fmla="*/ 986 w 1872"/>
              <a:gd name="T19" fmla="*/ 2119 h 2138"/>
              <a:gd name="T20" fmla="*/ 986 w 1872"/>
              <a:gd name="T21" fmla="*/ 2119 h 2138"/>
              <a:gd name="T22" fmla="*/ 885 w 1872"/>
              <a:gd name="T23" fmla="*/ 2119 h 2138"/>
              <a:gd name="T24" fmla="*/ 50 w 1872"/>
              <a:gd name="T25" fmla="*/ 1637 h 2138"/>
              <a:gd name="T26" fmla="*/ 50 w 1872"/>
              <a:gd name="T27" fmla="*/ 1637 h 2138"/>
              <a:gd name="T28" fmla="*/ 0 w 1872"/>
              <a:gd name="T29" fmla="*/ 1549 h 2138"/>
              <a:gd name="T30" fmla="*/ 0 w 1872"/>
              <a:gd name="T31" fmla="*/ 588 h 2138"/>
              <a:gd name="T32" fmla="*/ 0 w 1872"/>
              <a:gd name="T33" fmla="*/ 588 h 2138"/>
              <a:gd name="T34" fmla="*/ 50 w 1872"/>
              <a:gd name="T35" fmla="*/ 500 h 2138"/>
              <a:gd name="T36" fmla="*/ 885 w 1872"/>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2" h="2138">
                <a:moveTo>
                  <a:pt x="885" y="18"/>
                </a:moveTo>
                <a:lnTo>
                  <a:pt x="885" y="18"/>
                </a:lnTo>
                <a:cubicBezTo>
                  <a:pt x="916" y="0"/>
                  <a:pt x="955" y="0"/>
                  <a:pt x="986" y="18"/>
                </a:cubicBezTo>
                <a:lnTo>
                  <a:pt x="1820" y="500"/>
                </a:lnTo>
                <a:lnTo>
                  <a:pt x="1820" y="500"/>
                </a:lnTo>
                <a:cubicBezTo>
                  <a:pt x="1851" y="517"/>
                  <a:pt x="1871" y="551"/>
                  <a:pt x="1871" y="588"/>
                </a:cubicBezTo>
                <a:lnTo>
                  <a:pt x="1871" y="1549"/>
                </a:lnTo>
                <a:lnTo>
                  <a:pt x="1871" y="1549"/>
                </a:lnTo>
                <a:cubicBezTo>
                  <a:pt x="1871" y="1586"/>
                  <a:pt x="1851" y="1620"/>
                  <a:pt x="1820" y="1637"/>
                </a:cubicBezTo>
                <a:lnTo>
                  <a:pt x="986" y="2119"/>
                </a:lnTo>
                <a:lnTo>
                  <a:pt x="986" y="2119"/>
                </a:lnTo>
                <a:cubicBezTo>
                  <a:pt x="955" y="2137"/>
                  <a:pt x="916" y="2137"/>
                  <a:pt x="885" y="2119"/>
                </a:cubicBezTo>
                <a:lnTo>
                  <a:pt x="50" y="1637"/>
                </a:lnTo>
                <a:lnTo>
                  <a:pt x="50" y="1637"/>
                </a:lnTo>
                <a:cubicBezTo>
                  <a:pt x="19" y="1620"/>
                  <a:pt x="0" y="1586"/>
                  <a:pt x="0" y="1549"/>
                </a:cubicBezTo>
                <a:lnTo>
                  <a:pt x="0" y="588"/>
                </a:lnTo>
                <a:lnTo>
                  <a:pt x="0" y="588"/>
                </a:lnTo>
                <a:cubicBezTo>
                  <a:pt x="0" y="551"/>
                  <a:pt x="19" y="517"/>
                  <a:pt x="50"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Freeform 5">
            <a:extLst>
              <a:ext uri="{FF2B5EF4-FFF2-40B4-BE49-F238E27FC236}">
                <a16:creationId xmlns:a16="http://schemas.microsoft.com/office/drawing/2014/main" id="{9E4DFB46-59C6-9FD1-C4FD-6CAFA791A128}"/>
              </a:ext>
            </a:extLst>
          </p:cNvPr>
          <p:cNvSpPr>
            <a:spLocks noChangeArrowheads="1"/>
          </p:cNvSpPr>
          <p:nvPr/>
        </p:nvSpPr>
        <p:spPr bwMode="auto">
          <a:xfrm>
            <a:off x="5659443" y="2696200"/>
            <a:ext cx="1461448" cy="1461448"/>
          </a:xfrm>
          <a:custGeom>
            <a:avLst/>
            <a:gdLst>
              <a:gd name="T0" fmla="*/ 1376 w 2753"/>
              <a:gd name="T1" fmla="*/ 0 h 2752"/>
              <a:gd name="T2" fmla="*/ 1376 w 2753"/>
              <a:gd name="T3" fmla="*/ 0 h 2752"/>
              <a:gd name="T4" fmla="*/ 2752 w 2753"/>
              <a:gd name="T5" fmla="*/ 1376 h 2752"/>
              <a:gd name="T6" fmla="*/ 2752 w 2753"/>
              <a:gd name="T7" fmla="*/ 1376 h 2752"/>
              <a:gd name="T8" fmla="*/ 1376 w 2753"/>
              <a:gd name="T9" fmla="*/ 2751 h 2752"/>
              <a:gd name="T10" fmla="*/ 1376 w 2753"/>
              <a:gd name="T11" fmla="*/ 2751 h 2752"/>
              <a:gd name="T12" fmla="*/ 0 w 2753"/>
              <a:gd name="T13" fmla="*/ 1376 h 2752"/>
              <a:gd name="T14" fmla="*/ 0 w 2753"/>
              <a:gd name="T15" fmla="*/ 1376 h 2752"/>
              <a:gd name="T16" fmla="*/ 1376 w 2753"/>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3" h="2752">
                <a:moveTo>
                  <a:pt x="1376" y="0"/>
                </a:moveTo>
                <a:lnTo>
                  <a:pt x="1376" y="0"/>
                </a:lnTo>
                <a:cubicBezTo>
                  <a:pt x="2137" y="0"/>
                  <a:pt x="2752" y="616"/>
                  <a:pt x="2752" y="1376"/>
                </a:cubicBezTo>
                <a:lnTo>
                  <a:pt x="2752" y="1376"/>
                </a:lnTo>
                <a:cubicBezTo>
                  <a:pt x="2752" y="2135"/>
                  <a:pt x="2137" y="2751"/>
                  <a:pt x="1376" y="2751"/>
                </a:cubicBezTo>
                <a:lnTo>
                  <a:pt x="1376" y="2751"/>
                </a:lnTo>
                <a:cubicBezTo>
                  <a:pt x="616" y="2751"/>
                  <a:pt x="0" y="2135"/>
                  <a:pt x="0" y="1376"/>
                </a:cubicBezTo>
                <a:lnTo>
                  <a:pt x="0" y="1376"/>
                </a:lnTo>
                <a:cubicBezTo>
                  <a:pt x="0" y="616"/>
                  <a:pt x="616" y="0"/>
                  <a:pt x="1376" y="0"/>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Freeform 6">
            <a:extLst>
              <a:ext uri="{FF2B5EF4-FFF2-40B4-BE49-F238E27FC236}">
                <a16:creationId xmlns:a16="http://schemas.microsoft.com/office/drawing/2014/main" id="{C4367E35-FC40-CFD2-DCA6-913E00D594F2}"/>
              </a:ext>
            </a:extLst>
          </p:cNvPr>
          <p:cNvSpPr>
            <a:spLocks noChangeArrowheads="1"/>
          </p:cNvSpPr>
          <p:nvPr/>
        </p:nvSpPr>
        <p:spPr bwMode="auto">
          <a:xfrm rot="5400000">
            <a:off x="5903820" y="2864257"/>
            <a:ext cx="995377" cy="1135902"/>
          </a:xfrm>
          <a:custGeom>
            <a:avLst/>
            <a:gdLst>
              <a:gd name="T0" fmla="*/ 885 w 1873"/>
              <a:gd name="T1" fmla="*/ 18 h 2138"/>
              <a:gd name="T2" fmla="*/ 885 w 1873"/>
              <a:gd name="T3" fmla="*/ 18 h 2138"/>
              <a:gd name="T4" fmla="*/ 987 w 1873"/>
              <a:gd name="T5" fmla="*/ 18 h 2138"/>
              <a:gd name="T6" fmla="*/ 1821 w 1873"/>
              <a:gd name="T7" fmla="*/ 500 h 2138"/>
              <a:gd name="T8" fmla="*/ 1821 w 1873"/>
              <a:gd name="T9" fmla="*/ 500 h 2138"/>
              <a:gd name="T10" fmla="*/ 1872 w 1873"/>
              <a:gd name="T11" fmla="*/ 588 h 2138"/>
              <a:gd name="T12" fmla="*/ 1872 w 1873"/>
              <a:gd name="T13" fmla="*/ 1549 h 2138"/>
              <a:gd name="T14" fmla="*/ 1872 w 1873"/>
              <a:gd name="T15" fmla="*/ 1549 h 2138"/>
              <a:gd name="T16" fmla="*/ 1821 w 1873"/>
              <a:gd name="T17" fmla="*/ 1637 h 2138"/>
              <a:gd name="T18" fmla="*/ 987 w 1873"/>
              <a:gd name="T19" fmla="*/ 2119 h 2138"/>
              <a:gd name="T20" fmla="*/ 987 w 1873"/>
              <a:gd name="T21" fmla="*/ 2119 h 2138"/>
              <a:gd name="T22" fmla="*/ 885 w 1873"/>
              <a:gd name="T23" fmla="*/ 2119 h 2138"/>
              <a:gd name="T24" fmla="*/ 51 w 1873"/>
              <a:gd name="T25" fmla="*/ 1637 h 2138"/>
              <a:gd name="T26" fmla="*/ 51 w 1873"/>
              <a:gd name="T27" fmla="*/ 1637 h 2138"/>
              <a:gd name="T28" fmla="*/ 0 w 1873"/>
              <a:gd name="T29" fmla="*/ 1549 h 2138"/>
              <a:gd name="T30" fmla="*/ 0 w 1873"/>
              <a:gd name="T31" fmla="*/ 588 h 2138"/>
              <a:gd name="T32" fmla="*/ 0 w 1873"/>
              <a:gd name="T33" fmla="*/ 588 h 2138"/>
              <a:gd name="T34" fmla="*/ 51 w 1873"/>
              <a:gd name="T35" fmla="*/ 500 h 2138"/>
              <a:gd name="T36" fmla="*/ 885 w 1873"/>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3" h="2138">
                <a:moveTo>
                  <a:pt x="885" y="18"/>
                </a:moveTo>
                <a:lnTo>
                  <a:pt x="885" y="18"/>
                </a:lnTo>
                <a:cubicBezTo>
                  <a:pt x="917" y="0"/>
                  <a:pt x="956" y="0"/>
                  <a:pt x="987" y="18"/>
                </a:cubicBezTo>
                <a:lnTo>
                  <a:pt x="1821" y="500"/>
                </a:lnTo>
                <a:lnTo>
                  <a:pt x="1821" y="500"/>
                </a:lnTo>
                <a:cubicBezTo>
                  <a:pt x="1852" y="517"/>
                  <a:pt x="1872" y="551"/>
                  <a:pt x="1872" y="588"/>
                </a:cubicBezTo>
                <a:lnTo>
                  <a:pt x="1872" y="1549"/>
                </a:lnTo>
                <a:lnTo>
                  <a:pt x="1872" y="1549"/>
                </a:lnTo>
                <a:cubicBezTo>
                  <a:pt x="1872" y="1586"/>
                  <a:pt x="1852" y="1620"/>
                  <a:pt x="1821" y="1637"/>
                </a:cubicBezTo>
                <a:lnTo>
                  <a:pt x="987" y="2119"/>
                </a:lnTo>
                <a:lnTo>
                  <a:pt x="987" y="2119"/>
                </a:lnTo>
                <a:cubicBezTo>
                  <a:pt x="956" y="2137"/>
                  <a:pt x="917" y="2137"/>
                  <a:pt x="885" y="2119"/>
                </a:cubicBezTo>
                <a:lnTo>
                  <a:pt x="51" y="1637"/>
                </a:lnTo>
                <a:lnTo>
                  <a:pt x="51" y="1637"/>
                </a:lnTo>
                <a:cubicBezTo>
                  <a:pt x="20" y="1620"/>
                  <a:pt x="0" y="1586"/>
                  <a:pt x="0" y="1549"/>
                </a:cubicBezTo>
                <a:lnTo>
                  <a:pt x="0" y="588"/>
                </a:lnTo>
                <a:lnTo>
                  <a:pt x="0" y="588"/>
                </a:lnTo>
                <a:cubicBezTo>
                  <a:pt x="0" y="551"/>
                  <a:pt x="20" y="517"/>
                  <a:pt x="51"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Freeform 8">
            <a:extLst>
              <a:ext uri="{FF2B5EF4-FFF2-40B4-BE49-F238E27FC236}">
                <a16:creationId xmlns:a16="http://schemas.microsoft.com/office/drawing/2014/main" id="{E00FB59D-EBF1-BDA4-EC29-0280FD507DFE}"/>
              </a:ext>
            </a:extLst>
          </p:cNvPr>
          <p:cNvSpPr>
            <a:spLocks noChangeArrowheads="1"/>
          </p:cNvSpPr>
          <p:nvPr/>
        </p:nvSpPr>
        <p:spPr bwMode="auto">
          <a:xfrm>
            <a:off x="8048931" y="2632891"/>
            <a:ext cx="1461448" cy="1461448"/>
          </a:xfrm>
          <a:custGeom>
            <a:avLst/>
            <a:gdLst>
              <a:gd name="T0" fmla="*/ 1376 w 2752"/>
              <a:gd name="T1" fmla="*/ 0 h 2752"/>
              <a:gd name="T2" fmla="*/ 1376 w 2752"/>
              <a:gd name="T3" fmla="*/ 0 h 2752"/>
              <a:gd name="T4" fmla="*/ 2751 w 2752"/>
              <a:gd name="T5" fmla="*/ 1376 h 2752"/>
              <a:gd name="T6" fmla="*/ 2751 w 2752"/>
              <a:gd name="T7" fmla="*/ 1376 h 2752"/>
              <a:gd name="T8" fmla="*/ 1376 w 2752"/>
              <a:gd name="T9" fmla="*/ 2751 h 2752"/>
              <a:gd name="T10" fmla="*/ 1376 w 2752"/>
              <a:gd name="T11" fmla="*/ 2751 h 2752"/>
              <a:gd name="T12" fmla="*/ 0 w 2752"/>
              <a:gd name="T13" fmla="*/ 1376 h 2752"/>
              <a:gd name="T14" fmla="*/ 0 w 2752"/>
              <a:gd name="T15" fmla="*/ 1376 h 2752"/>
              <a:gd name="T16" fmla="*/ 1376 w 2752"/>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2" h="2752">
                <a:moveTo>
                  <a:pt x="1376" y="0"/>
                </a:moveTo>
                <a:lnTo>
                  <a:pt x="1376" y="0"/>
                </a:lnTo>
                <a:cubicBezTo>
                  <a:pt x="2135" y="0"/>
                  <a:pt x="2751" y="616"/>
                  <a:pt x="2751" y="1376"/>
                </a:cubicBezTo>
                <a:lnTo>
                  <a:pt x="2751" y="1376"/>
                </a:lnTo>
                <a:cubicBezTo>
                  <a:pt x="2751" y="2135"/>
                  <a:pt x="2135" y="2751"/>
                  <a:pt x="1376" y="2751"/>
                </a:cubicBezTo>
                <a:lnTo>
                  <a:pt x="1376" y="2751"/>
                </a:lnTo>
                <a:cubicBezTo>
                  <a:pt x="616" y="2751"/>
                  <a:pt x="0" y="2135"/>
                  <a:pt x="0" y="1376"/>
                </a:cubicBezTo>
                <a:lnTo>
                  <a:pt x="0" y="1376"/>
                </a:lnTo>
                <a:cubicBezTo>
                  <a:pt x="0" y="616"/>
                  <a:pt x="616" y="0"/>
                  <a:pt x="1376" y="0"/>
                </a:cubicBez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Freeform 9">
            <a:extLst>
              <a:ext uri="{FF2B5EF4-FFF2-40B4-BE49-F238E27FC236}">
                <a16:creationId xmlns:a16="http://schemas.microsoft.com/office/drawing/2014/main" id="{22596D72-B742-AEE6-DA81-282FD23C9007}"/>
              </a:ext>
            </a:extLst>
          </p:cNvPr>
          <p:cNvSpPr>
            <a:spLocks noChangeArrowheads="1"/>
          </p:cNvSpPr>
          <p:nvPr/>
        </p:nvSpPr>
        <p:spPr bwMode="auto">
          <a:xfrm rot="5400000">
            <a:off x="8283138" y="2796836"/>
            <a:ext cx="995377" cy="1135902"/>
          </a:xfrm>
          <a:custGeom>
            <a:avLst/>
            <a:gdLst>
              <a:gd name="T0" fmla="*/ 885 w 1872"/>
              <a:gd name="T1" fmla="*/ 18 h 2138"/>
              <a:gd name="T2" fmla="*/ 885 w 1872"/>
              <a:gd name="T3" fmla="*/ 18 h 2138"/>
              <a:gd name="T4" fmla="*/ 986 w 1872"/>
              <a:gd name="T5" fmla="*/ 18 h 2138"/>
              <a:gd name="T6" fmla="*/ 1820 w 1872"/>
              <a:gd name="T7" fmla="*/ 500 h 2138"/>
              <a:gd name="T8" fmla="*/ 1820 w 1872"/>
              <a:gd name="T9" fmla="*/ 500 h 2138"/>
              <a:gd name="T10" fmla="*/ 1871 w 1872"/>
              <a:gd name="T11" fmla="*/ 588 h 2138"/>
              <a:gd name="T12" fmla="*/ 1871 w 1872"/>
              <a:gd name="T13" fmla="*/ 1549 h 2138"/>
              <a:gd name="T14" fmla="*/ 1871 w 1872"/>
              <a:gd name="T15" fmla="*/ 1549 h 2138"/>
              <a:gd name="T16" fmla="*/ 1820 w 1872"/>
              <a:gd name="T17" fmla="*/ 1637 h 2138"/>
              <a:gd name="T18" fmla="*/ 986 w 1872"/>
              <a:gd name="T19" fmla="*/ 2119 h 2138"/>
              <a:gd name="T20" fmla="*/ 986 w 1872"/>
              <a:gd name="T21" fmla="*/ 2119 h 2138"/>
              <a:gd name="T22" fmla="*/ 885 w 1872"/>
              <a:gd name="T23" fmla="*/ 2119 h 2138"/>
              <a:gd name="T24" fmla="*/ 51 w 1872"/>
              <a:gd name="T25" fmla="*/ 1637 h 2138"/>
              <a:gd name="T26" fmla="*/ 51 w 1872"/>
              <a:gd name="T27" fmla="*/ 1637 h 2138"/>
              <a:gd name="T28" fmla="*/ 0 w 1872"/>
              <a:gd name="T29" fmla="*/ 1549 h 2138"/>
              <a:gd name="T30" fmla="*/ 0 w 1872"/>
              <a:gd name="T31" fmla="*/ 588 h 2138"/>
              <a:gd name="T32" fmla="*/ 0 w 1872"/>
              <a:gd name="T33" fmla="*/ 588 h 2138"/>
              <a:gd name="T34" fmla="*/ 51 w 1872"/>
              <a:gd name="T35" fmla="*/ 500 h 2138"/>
              <a:gd name="T36" fmla="*/ 885 w 1872"/>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2" h="2138">
                <a:moveTo>
                  <a:pt x="885" y="18"/>
                </a:moveTo>
                <a:lnTo>
                  <a:pt x="885" y="18"/>
                </a:lnTo>
                <a:cubicBezTo>
                  <a:pt x="917" y="0"/>
                  <a:pt x="955" y="0"/>
                  <a:pt x="986" y="18"/>
                </a:cubicBezTo>
                <a:lnTo>
                  <a:pt x="1820" y="500"/>
                </a:lnTo>
                <a:lnTo>
                  <a:pt x="1820" y="500"/>
                </a:lnTo>
                <a:cubicBezTo>
                  <a:pt x="1851" y="517"/>
                  <a:pt x="1871" y="551"/>
                  <a:pt x="1871" y="588"/>
                </a:cubicBezTo>
                <a:lnTo>
                  <a:pt x="1871" y="1549"/>
                </a:lnTo>
                <a:lnTo>
                  <a:pt x="1871" y="1549"/>
                </a:lnTo>
                <a:cubicBezTo>
                  <a:pt x="1871" y="1586"/>
                  <a:pt x="1851" y="1620"/>
                  <a:pt x="1820" y="1637"/>
                </a:cubicBezTo>
                <a:lnTo>
                  <a:pt x="986" y="2119"/>
                </a:lnTo>
                <a:lnTo>
                  <a:pt x="986" y="2119"/>
                </a:lnTo>
                <a:cubicBezTo>
                  <a:pt x="955" y="2137"/>
                  <a:pt x="917" y="2137"/>
                  <a:pt x="885" y="2119"/>
                </a:cubicBezTo>
                <a:lnTo>
                  <a:pt x="51" y="1637"/>
                </a:lnTo>
                <a:lnTo>
                  <a:pt x="51" y="1637"/>
                </a:lnTo>
                <a:cubicBezTo>
                  <a:pt x="20" y="1620"/>
                  <a:pt x="0" y="1586"/>
                  <a:pt x="0" y="1549"/>
                </a:cubicBezTo>
                <a:lnTo>
                  <a:pt x="0" y="588"/>
                </a:lnTo>
                <a:lnTo>
                  <a:pt x="0" y="588"/>
                </a:lnTo>
                <a:cubicBezTo>
                  <a:pt x="0" y="551"/>
                  <a:pt x="20" y="517"/>
                  <a:pt x="51"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TextBox 37">
            <a:extLst>
              <a:ext uri="{FF2B5EF4-FFF2-40B4-BE49-F238E27FC236}">
                <a16:creationId xmlns:a16="http://schemas.microsoft.com/office/drawing/2014/main" id="{C6DDD4D8-234F-002D-45C0-59F1F30C76D3}"/>
              </a:ext>
            </a:extLst>
          </p:cNvPr>
          <p:cNvSpPr txBox="1"/>
          <p:nvPr/>
        </p:nvSpPr>
        <p:spPr>
          <a:xfrm>
            <a:off x="7220417" y="4236529"/>
            <a:ext cx="3315330" cy="523220"/>
          </a:xfrm>
          <a:prstGeom prst="rect">
            <a:avLst/>
          </a:prstGeom>
          <a:noFill/>
        </p:spPr>
        <p:txBody>
          <a:bodyPr wrap="none"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white"/>
                </a:solidFill>
                <a:latin typeface="Lucida Calligraphy" panose="03010101010101010101" pitchFamily="66" charset="0"/>
                <a:ea typeface="League Spartan" charset="0"/>
                <a:cs typeface="Poppins" pitchFamily="2" charset="77"/>
              </a:rPr>
              <a:t>A</a:t>
            </a:r>
            <a:r>
              <a:rPr kumimoji="0" lang="en-US" sz="2800" b="1" i="0" u="none" strike="noStrike" kern="1200" cap="none" spc="0" normalizeH="0" baseline="0" noProof="0" dirty="0" err="1">
                <a:ln>
                  <a:noFill/>
                </a:ln>
                <a:solidFill>
                  <a:prstClr val="white"/>
                </a:solidFill>
                <a:effectLst/>
                <a:uLnTx/>
                <a:uFillTx/>
                <a:latin typeface="Lucida Calligraphy" panose="03010101010101010101" pitchFamily="66" charset="0"/>
                <a:ea typeface="League Spartan" charset="0"/>
                <a:cs typeface="Poppins" pitchFamily="2" charset="77"/>
              </a:rPr>
              <a:t>gradecimentos</a:t>
            </a:r>
            <a:endParaRPr kumimoji="0" lang="en-US" sz="2800" b="1" i="0" u="none" strike="noStrike" kern="1200" cap="none" spc="0" normalizeH="0" baseline="0" noProof="0" dirty="0">
              <a:ln>
                <a:noFill/>
              </a:ln>
              <a:solidFill>
                <a:prstClr val="white"/>
              </a:solidFill>
              <a:effectLst/>
              <a:uLnTx/>
              <a:uFillTx/>
              <a:latin typeface="Lucida Calligraphy" panose="03010101010101010101" pitchFamily="66" charset="0"/>
              <a:ea typeface="League Spartan" charset="0"/>
              <a:cs typeface="Poppins" pitchFamily="2" charset="77"/>
            </a:endParaRPr>
          </a:p>
        </p:txBody>
      </p:sp>
      <p:sp>
        <p:nvSpPr>
          <p:cNvPr id="18" name="TextBox 19">
            <a:extLst>
              <a:ext uri="{FF2B5EF4-FFF2-40B4-BE49-F238E27FC236}">
                <a16:creationId xmlns:a16="http://schemas.microsoft.com/office/drawing/2014/main" id="{74DCC386-AAF1-DF84-9DC2-95726A77B8E8}"/>
              </a:ext>
            </a:extLst>
          </p:cNvPr>
          <p:cNvSpPr txBox="1"/>
          <p:nvPr/>
        </p:nvSpPr>
        <p:spPr>
          <a:xfrm>
            <a:off x="2937199" y="4085447"/>
            <a:ext cx="1988045" cy="646331"/>
          </a:xfrm>
          <a:prstGeom prst="rect">
            <a:avLst/>
          </a:prstGeom>
          <a:noFill/>
        </p:spPr>
        <p:txBody>
          <a:bodyPr wrap="none"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Lucida Calligraphy" panose="03010101010101010101" pitchFamily="66" charset="0"/>
                <a:ea typeface="League Spartan" charset="0"/>
                <a:cs typeface="Poppins" pitchFamily="2" charset="77"/>
              </a:rPr>
              <a:t>Origem</a:t>
            </a:r>
            <a:endParaRPr kumimoji="0" lang="en-US" sz="3600" b="1" i="0" u="none" strike="noStrike" kern="1200" cap="none" spc="0" normalizeH="0" baseline="0" noProof="0" dirty="0">
              <a:ln>
                <a:noFill/>
              </a:ln>
              <a:solidFill>
                <a:prstClr val="white"/>
              </a:solidFill>
              <a:effectLst/>
              <a:uLnTx/>
              <a:uFillTx/>
              <a:latin typeface="Lucida Calligraphy" panose="03010101010101010101" pitchFamily="66" charset="0"/>
              <a:ea typeface="League Spartan" charset="0"/>
              <a:cs typeface="Poppins" pitchFamily="2" charset="77"/>
            </a:endParaRPr>
          </a:p>
        </p:txBody>
      </p:sp>
      <p:sp>
        <p:nvSpPr>
          <p:cNvPr id="20" name="TextBox 43">
            <a:extLst>
              <a:ext uri="{FF2B5EF4-FFF2-40B4-BE49-F238E27FC236}">
                <a16:creationId xmlns:a16="http://schemas.microsoft.com/office/drawing/2014/main" id="{6F57F452-ACF1-24EE-B29A-1A8A57F400EE}"/>
              </a:ext>
            </a:extLst>
          </p:cNvPr>
          <p:cNvSpPr txBox="1"/>
          <p:nvPr/>
        </p:nvSpPr>
        <p:spPr>
          <a:xfrm>
            <a:off x="5357853" y="2034949"/>
            <a:ext cx="2242923" cy="646331"/>
          </a:xfrm>
          <a:prstGeom prst="rect">
            <a:avLst/>
          </a:prstGeom>
          <a:noFill/>
        </p:spPr>
        <p:txBody>
          <a:bodyPr wrap="none"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Lucida Calligraphy" panose="03010101010101010101" pitchFamily="66" charset="0"/>
                <a:ea typeface="League Spartan" charset="0"/>
                <a:cs typeface="Poppins" pitchFamily="2" charset="77"/>
              </a:rPr>
              <a:t>D</a:t>
            </a:r>
            <a:r>
              <a:rPr kumimoji="0" lang="en-US" sz="3600" b="1" i="0" u="none" strike="noStrike" kern="1200" cap="none" spc="0" normalizeH="0" baseline="0" noProof="0" dirty="0" err="1">
                <a:ln>
                  <a:noFill/>
                </a:ln>
                <a:solidFill>
                  <a:prstClr val="white"/>
                </a:solidFill>
                <a:effectLst/>
                <a:uLnTx/>
                <a:uFillTx/>
                <a:latin typeface="Lucida Calligraphy" panose="03010101010101010101" pitchFamily="66" charset="0"/>
                <a:ea typeface="League Spartan" charset="0"/>
                <a:cs typeface="Poppins" pitchFamily="2" charset="77"/>
              </a:rPr>
              <a:t>esafios</a:t>
            </a:r>
            <a:endParaRPr kumimoji="0" lang="en-US" sz="3600" b="1" i="0" u="none" strike="noStrike" kern="1200" cap="none" spc="0" normalizeH="0" baseline="0" noProof="0" dirty="0">
              <a:ln>
                <a:noFill/>
              </a:ln>
              <a:solidFill>
                <a:prstClr val="white"/>
              </a:solidFill>
              <a:effectLst/>
              <a:uLnTx/>
              <a:uFillTx/>
              <a:latin typeface="Lucida Calligraphy" panose="03010101010101010101" pitchFamily="66" charset="0"/>
              <a:ea typeface="League Spartan" charset="0"/>
              <a:cs typeface="Poppins" pitchFamily="2" charset="77"/>
            </a:endParaRPr>
          </a:p>
        </p:txBody>
      </p:sp>
      <p:sp>
        <p:nvSpPr>
          <p:cNvPr id="22" name="TextBox 48">
            <a:extLst>
              <a:ext uri="{FF2B5EF4-FFF2-40B4-BE49-F238E27FC236}">
                <a16:creationId xmlns:a16="http://schemas.microsoft.com/office/drawing/2014/main" id="{A1C8010E-DC8C-2742-98B6-70E85A47F1D6}"/>
              </a:ext>
            </a:extLst>
          </p:cNvPr>
          <p:cNvSpPr txBox="1"/>
          <p:nvPr/>
        </p:nvSpPr>
        <p:spPr>
          <a:xfrm>
            <a:off x="3723472" y="2948115"/>
            <a:ext cx="415498"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5A301"/>
                </a:solidFill>
                <a:effectLst/>
                <a:uLnTx/>
                <a:uFillTx/>
                <a:latin typeface="Poppins" pitchFamily="2" charset="77"/>
                <a:ea typeface="+mn-ea"/>
                <a:cs typeface="Poppins" pitchFamily="2" charset="77"/>
              </a:rPr>
              <a:t>1</a:t>
            </a:r>
          </a:p>
        </p:txBody>
      </p:sp>
      <p:sp>
        <p:nvSpPr>
          <p:cNvPr id="23" name="TextBox 49">
            <a:extLst>
              <a:ext uri="{FF2B5EF4-FFF2-40B4-BE49-F238E27FC236}">
                <a16:creationId xmlns:a16="http://schemas.microsoft.com/office/drawing/2014/main" id="{06BB2EA1-F05C-BB09-2E9E-715760F1931B}"/>
              </a:ext>
            </a:extLst>
          </p:cNvPr>
          <p:cNvSpPr txBox="1"/>
          <p:nvPr/>
        </p:nvSpPr>
        <p:spPr>
          <a:xfrm>
            <a:off x="6132474" y="3015536"/>
            <a:ext cx="535723"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EC40C"/>
                </a:solidFill>
                <a:effectLst/>
                <a:uLnTx/>
                <a:uFillTx/>
                <a:latin typeface="Poppins" pitchFamily="2" charset="77"/>
                <a:ea typeface="+mn-ea"/>
                <a:cs typeface="Poppins" pitchFamily="2" charset="77"/>
              </a:rPr>
              <a:t>2</a:t>
            </a:r>
          </a:p>
        </p:txBody>
      </p:sp>
      <p:sp>
        <p:nvSpPr>
          <p:cNvPr id="24" name="TextBox 50">
            <a:extLst>
              <a:ext uri="{FF2B5EF4-FFF2-40B4-BE49-F238E27FC236}">
                <a16:creationId xmlns:a16="http://schemas.microsoft.com/office/drawing/2014/main" id="{BDE0240E-C7FD-AA0C-4757-640927FBF49B}"/>
              </a:ext>
            </a:extLst>
          </p:cNvPr>
          <p:cNvSpPr txBox="1"/>
          <p:nvPr/>
        </p:nvSpPr>
        <p:spPr>
          <a:xfrm>
            <a:off x="8501371" y="2948115"/>
            <a:ext cx="556563"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BE03"/>
                </a:solidFill>
                <a:effectLst/>
                <a:uLnTx/>
                <a:uFillTx/>
                <a:latin typeface="Poppins" pitchFamily="2" charset="77"/>
                <a:ea typeface="+mn-ea"/>
                <a:cs typeface="Poppins" pitchFamily="2" charset="77"/>
              </a:rPr>
              <a:t>3</a:t>
            </a:r>
          </a:p>
        </p:txBody>
      </p:sp>
      <p:sp>
        <p:nvSpPr>
          <p:cNvPr id="27" name="AutoShape 14" descr="Harry Potter y la orden del Fénix - Movies on Google Play">
            <a:extLst>
              <a:ext uri="{FF2B5EF4-FFF2-40B4-BE49-F238E27FC236}">
                <a16:creationId xmlns:a16="http://schemas.microsoft.com/office/drawing/2014/main" id="{2056C76E-646D-2999-3C76-EA0FE5963FE5}"/>
              </a:ext>
            </a:extLst>
          </p:cNvPr>
          <p:cNvSpPr>
            <a:spLocks noChangeAspect="1" noChangeArrowheads="1"/>
          </p:cNvSpPr>
          <p:nvPr/>
        </p:nvSpPr>
        <p:spPr bwMode="auto">
          <a:xfrm>
            <a:off x="7747948" y="315434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2054" name="Picture 6" descr="Harry Potter y el prisionero de Azkaban">
            <a:extLst>
              <a:ext uri="{FF2B5EF4-FFF2-40B4-BE49-F238E27FC236}">
                <a16:creationId xmlns:a16="http://schemas.microsoft.com/office/drawing/2014/main" id="{008C3327-8965-AA3F-7A5B-2AEDC4009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449" y="14348255"/>
            <a:ext cx="2144206" cy="31733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RRY POTTER Y LA CAMARA SECRETA">
            <a:extLst>
              <a:ext uri="{FF2B5EF4-FFF2-40B4-BE49-F238E27FC236}">
                <a16:creationId xmlns:a16="http://schemas.microsoft.com/office/drawing/2014/main" id="{88F2674A-2DF9-1BEF-D4C5-AEB1DD345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4" r="2694"/>
          <a:stretch/>
        </p:blipFill>
        <p:spPr bwMode="auto">
          <a:xfrm>
            <a:off x="6660256" y="7409237"/>
            <a:ext cx="2131644" cy="31974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arry Potter y la Cámara Secreta - Película 2002 - SensaCine.com">
            <a:extLst>
              <a:ext uri="{FF2B5EF4-FFF2-40B4-BE49-F238E27FC236}">
                <a16:creationId xmlns:a16="http://schemas.microsoft.com/office/drawing/2014/main" id="{58615DB2-4E68-57C0-4C67-480E8A6C9B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9" r="4839"/>
          <a:stretch/>
        </p:blipFill>
        <p:spPr bwMode="auto">
          <a:xfrm>
            <a:off x="6635449" y="10885251"/>
            <a:ext cx="2151243" cy="32268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ime Video: Harry Potter y el cáliz de fuego">
            <a:extLst>
              <a:ext uri="{FF2B5EF4-FFF2-40B4-BE49-F238E27FC236}">
                <a16:creationId xmlns:a16="http://schemas.microsoft.com/office/drawing/2014/main" id="{10ACC27A-290C-9B86-EDB9-930610567A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9" t="-230" r="5049" b="230"/>
          <a:stretch/>
        </p:blipFill>
        <p:spPr bwMode="auto">
          <a:xfrm>
            <a:off x="6635449" y="17729430"/>
            <a:ext cx="2144206" cy="318002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arry Potter y la Orden del Fénix online">
            <a:extLst>
              <a:ext uri="{FF2B5EF4-FFF2-40B4-BE49-F238E27FC236}">
                <a16:creationId xmlns:a16="http://schemas.microsoft.com/office/drawing/2014/main" id="{5B8275A6-6BC5-9330-D2AB-1C0023F030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60" r="2460"/>
          <a:stretch/>
        </p:blipFill>
        <p:spPr bwMode="auto">
          <a:xfrm>
            <a:off x="8966423" y="9120965"/>
            <a:ext cx="2127094" cy="3190642"/>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n 30">
            <a:extLst>
              <a:ext uri="{FF2B5EF4-FFF2-40B4-BE49-F238E27FC236}">
                <a16:creationId xmlns:a16="http://schemas.microsoft.com/office/drawing/2014/main" id="{BB4464BB-1C82-6744-2EAF-69048BC348AB}"/>
              </a:ext>
            </a:extLst>
          </p:cNvPr>
          <p:cNvPicPr>
            <a:picLocks noChangeAspect="1"/>
          </p:cNvPicPr>
          <p:nvPr/>
        </p:nvPicPr>
        <p:blipFill rotWithShape="1">
          <a:blip r:embed="rId7"/>
          <a:srcRect r="4154"/>
          <a:stretch/>
        </p:blipFill>
        <p:spPr>
          <a:xfrm>
            <a:off x="8973956" y="12547004"/>
            <a:ext cx="2144206" cy="3226432"/>
          </a:xfrm>
          <a:prstGeom prst="rect">
            <a:avLst/>
          </a:prstGeom>
        </p:spPr>
      </p:pic>
      <p:pic>
        <p:nvPicPr>
          <p:cNvPr id="2070" name="Picture 22" descr="Harry Potter y las reliquias de la muerte - Parte II (2011) | Hobby Consolas">
            <a:extLst>
              <a:ext uri="{FF2B5EF4-FFF2-40B4-BE49-F238E27FC236}">
                <a16:creationId xmlns:a16="http://schemas.microsoft.com/office/drawing/2014/main" id="{BB1EDBFA-BD48-7E1C-E4C0-DBF97BC6DC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3528" y="19562817"/>
            <a:ext cx="2114922" cy="306181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arry Potter y las reliquias de la muerte: Parte 1 - Película 2010 -  SensaCine.com">
            <a:extLst>
              <a:ext uri="{FF2B5EF4-FFF2-40B4-BE49-F238E27FC236}">
                <a16:creationId xmlns:a16="http://schemas.microsoft.com/office/drawing/2014/main" id="{CB4BF39F-2AA5-3D24-3B2B-95AB9B67AF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55" r="4010"/>
          <a:stretch/>
        </p:blipFill>
        <p:spPr bwMode="auto">
          <a:xfrm>
            <a:off x="8973956" y="16054911"/>
            <a:ext cx="2151244" cy="322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699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99AF4-C966-A76D-B279-43D1D200EC15}"/>
              </a:ext>
            </a:extLst>
          </p:cNvPr>
          <p:cNvSpPr txBox="1"/>
          <p:nvPr/>
        </p:nvSpPr>
        <p:spPr>
          <a:xfrm>
            <a:off x="369989" y="351195"/>
            <a:ext cx="4140200" cy="2308324"/>
          </a:xfrm>
          <a:prstGeom prst="rect">
            <a:avLst/>
          </a:prstGeom>
          <a:noFill/>
        </p:spPr>
        <p:txBody>
          <a:bodyPr wrap="square" rtlCol="0">
            <a:spAutoFit/>
            <a:scene3d>
              <a:camera prst="orthographicFront"/>
              <a:lightRig rig="threePt" dir="t"/>
            </a:scene3d>
            <a:sp3d prstMaterial="matte">
              <a:bevelT w="38100" h="38100" prst="relaxedInse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EC40C"/>
                </a:solidFill>
                <a:effectLst>
                  <a:outerShdw blurRad="50800" dist="38100" dir="5400000" algn="t" rotWithShape="0">
                    <a:prstClr val="black">
                      <a:alpha val="40000"/>
                    </a:prstClr>
                  </a:outerShdw>
                </a:effectLst>
                <a:uLnTx/>
                <a:uFillTx/>
                <a:latin typeface="Harry P" pitchFamily="2" charset="0"/>
                <a:ea typeface="+mn-ea"/>
                <a:cs typeface="+mn-cs"/>
              </a:rPr>
              <a:t>Linha do tempo</a:t>
            </a:r>
          </a:p>
        </p:txBody>
      </p:sp>
      <p:sp>
        <p:nvSpPr>
          <p:cNvPr id="6" name="Rectangle: Rounded Corners 4">
            <a:extLst>
              <a:ext uri="{FF2B5EF4-FFF2-40B4-BE49-F238E27FC236}">
                <a16:creationId xmlns:a16="http://schemas.microsoft.com/office/drawing/2014/main" id="{6F7273A9-92E4-39C2-4E5A-BCFBCC1D1F33}"/>
              </a:ext>
            </a:extLst>
          </p:cNvPr>
          <p:cNvSpPr/>
          <p:nvPr/>
        </p:nvSpPr>
        <p:spPr>
          <a:xfrm>
            <a:off x="1745863" y="2590034"/>
            <a:ext cx="1388453" cy="45719"/>
          </a:xfrm>
          <a:prstGeom prst="roundRect">
            <a:avLst>
              <a:gd name="adj" fmla="val 50000"/>
            </a:avLst>
          </a:prstGeom>
          <a:solidFill>
            <a:schemeClr val="accent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sdf">
            <a:extLst>
              <a:ext uri="{FF2B5EF4-FFF2-40B4-BE49-F238E27FC236}">
                <a16:creationId xmlns:a16="http://schemas.microsoft.com/office/drawing/2014/main" id="{B86958D2-183B-E778-483C-BA41E03C0C57}"/>
              </a:ext>
            </a:extLst>
          </p:cNvPr>
          <p:cNvSpPr/>
          <p:nvPr/>
        </p:nvSpPr>
        <p:spPr>
          <a:xfrm rot="19800000">
            <a:off x="-4897841" y="341185"/>
            <a:ext cx="5397314" cy="5397314"/>
          </a:xfrm>
          <a:prstGeom prst="ellipse">
            <a:avLst/>
          </a:prstGeom>
          <a:noFill/>
          <a:ln w="244475">
            <a:solidFill>
              <a:srgbClr val="FDCE04">
                <a:alpha val="53000"/>
              </a:srgb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Freeform 2">
            <a:extLst>
              <a:ext uri="{FF2B5EF4-FFF2-40B4-BE49-F238E27FC236}">
                <a16:creationId xmlns:a16="http://schemas.microsoft.com/office/drawing/2014/main" id="{EC5934C2-AB6C-5A29-893A-DCDB53D279DE}"/>
              </a:ext>
            </a:extLst>
          </p:cNvPr>
          <p:cNvSpPr>
            <a:spLocks noChangeArrowheads="1"/>
          </p:cNvSpPr>
          <p:nvPr/>
        </p:nvSpPr>
        <p:spPr bwMode="auto">
          <a:xfrm>
            <a:off x="-9061960" y="2724618"/>
            <a:ext cx="1461448" cy="1461448"/>
          </a:xfrm>
          <a:custGeom>
            <a:avLst/>
            <a:gdLst>
              <a:gd name="T0" fmla="*/ 1377 w 2753"/>
              <a:gd name="T1" fmla="*/ 0 h 2752"/>
              <a:gd name="T2" fmla="*/ 1377 w 2753"/>
              <a:gd name="T3" fmla="*/ 0 h 2752"/>
              <a:gd name="T4" fmla="*/ 2752 w 2753"/>
              <a:gd name="T5" fmla="*/ 1376 h 2752"/>
              <a:gd name="T6" fmla="*/ 2752 w 2753"/>
              <a:gd name="T7" fmla="*/ 1376 h 2752"/>
              <a:gd name="T8" fmla="*/ 1377 w 2753"/>
              <a:gd name="T9" fmla="*/ 2751 h 2752"/>
              <a:gd name="T10" fmla="*/ 1377 w 2753"/>
              <a:gd name="T11" fmla="*/ 2751 h 2752"/>
              <a:gd name="T12" fmla="*/ 0 w 2753"/>
              <a:gd name="T13" fmla="*/ 1376 h 2752"/>
              <a:gd name="T14" fmla="*/ 0 w 2753"/>
              <a:gd name="T15" fmla="*/ 1376 h 2752"/>
              <a:gd name="T16" fmla="*/ 1377 w 2753"/>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3" h="2752">
                <a:moveTo>
                  <a:pt x="1377" y="0"/>
                </a:moveTo>
                <a:lnTo>
                  <a:pt x="1377" y="0"/>
                </a:lnTo>
                <a:cubicBezTo>
                  <a:pt x="2137" y="0"/>
                  <a:pt x="2752" y="616"/>
                  <a:pt x="2752" y="1376"/>
                </a:cubicBezTo>
                <a:lnTo>
                  <a:pt x="2752" y="1376"/>
                </a:lnTo>
                <a:cubicBezTo>
                  <a:pt x="2752" y="2135"/>
                  <a:pt x="2137" y="2751"/>
                  <a:pt x="1377" y="2751"/>
                </a:cubicBezTo>
                <a:lnTo>
                  <a:pt x="1377" y="2751"/>
                </a:lnTo>
                <a:cubicBezTo>
                  <a:pt x="616" y="2751"/>
                  <a:pt x="0" y="2135"/>
                  <a:pt x="0" y="1376"/>
                </a:cubicBezTo>
                <a:lnTo>
                  <a:pt x="0" y="1376"/>
                </a:lnTo>
                <a:cubicBezTo>
                  <a:pt x="0" y="616"/>
                  <a:pt x="616" y="0"/>
                  <a:pt x="1377" y="0"/>
                </a:cubicBez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Freeform 3">
            <a:extLst>
              <a:ext uri="{FF2B5EF4-FFF2-40B4-BE49-F238E27FC236}">
                <a16:creationId xmlns:a16="http://schemas.microsoft.com/office/drawing/2014/main" id="{D7A7B9EA-B619-4BE2-422B-AB9AFBF2CE72}"/>
              </a:ext>
            </a:extLst>
          </p:cNvPr>
          <p:cNvSpPr>
            <a:spLocks noChangeArrowheads="1"/>
          </p:cNvSpPr>
          <p:nvPr/>
        </p:nvSpPr>
        <p:spPr bwMode="auto">
          <a:xfrm>
            <a:off x="-8827753" y="2888563"/>
            <a:ext cx="995377" cy="1135902"/>
          </a:xfrm>
          <a:custGeom>
            <a:avLst/>
            <a:gdLst>
              <a:gd name="T0" fmla="*/ 885 w 1872"/>
              <a:gd name="T1" fmla="*/ 18 h 2138"/>
              <a:gd name="T2" fmla="*/ 885 w 1872"/>
              <a:gd name="T3" fmla="*/ 18 h 2138"/>
              <a:gd name="T4" fmla="*/ 986 w 1872"/>
              <a:gd name="T5" fmla="*/ 18 h 2138"/>
              <a:gd name="T6" fmla="*/ 1820 w 1872"/>
              <a:gd name="T7" fmla="*/ 500 h 2138"/>
              <a:gd name="T8" fmla="*/ 1820 w 1872"/>
              <a:gd name="T9" fmla="*/ 500 h 2138"/>
              <a:gd name="T10" fmla="*/ 1871 w 1872"/>
              <a:gd name="T11" fmla="*/ 588 h 2138"/>
              <a:gd name="T12" fmla="*/ 1871 w 1872"/>
              <a:gd name="T13" fmla="*/ 1549 h 2138"/>
              <a:gd name="T14" fmla="*/ 1871 w 1872"/>
              <a:gd name="T15" fmla="*/ 1549 h 2138"/>
              <a:gd name="T16" fmla="*/ 1820 w 1872"/>
              <a:gd name="T17" fmla="*/ 1637 h 2138"/>
              <a:gd name="T18" fmla="*/ 986 w 1872"/>
              <a:gd name="T19" fmla="*/ 2119 h 2138"/>
              <a:gd name="T20" fmla="*/ 986 w 1872"/>
              <a:gd name="T21" fmla="*/ 2119 h 2138"/>
              <a:gd name="T22" fmla="*/ 885 w 1872"/>
              <a:gd name="T23" fmla="*/ 2119 h 2138"/>
              <a:gd name="T24" fmla="*/ 50 w 1872"/>
              <a:gd name="T25" fmla="*/ 1637 h 2138"/>
              <a:gd name="T26" fmla="*/ 50 w 1872"/>
              <a:gd name="T27" fmla="*/ 1637 h 2138"/>
              <a:gd name="T28" fmla="*/ 0 w 1872"/>
              <a:gd name="T29" fmla="*/ 1549 h 2138"/>
              <a:gd name="T30" fmla="*/ 0 w 1872"/>
              <a:gd name="T31" fmla="*/ 588 h 2138"/>
              <a:gd name="T32" fmla="*/ 0 w 1872"/>
              <a:gd name="T33" fmla="*/ 588 h 2138"/>
              <a:gd name="T34" fmla="*/ 50 w 1872"/>
              <a:gd name="T35" fmla="*/ 500 h 2138"/>
              <a:gd name="T36" fmla="*/ 885 w 1872"/>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2" h="2138">
                <a:moveTo>
                  <a:pt x="885" y="18"/>
                </a:moveTo>
                <a:lnTo>
                  <a:pt x="885" y="18"/>
                </a:lnTo>
                <a:cubicBezTo>
                  <a:pt x="916" y="0"/>
                  <a:pt x="955" y="0"/>
                  <a:pt x="986" y="18"/>
                </a:cubicBezTo>
                <a:lnTo>
                  <a:pt x="1820" y="500"/>
                </a:lnTo>
                <a:lnTo>
                  <a:pt x="1820" y="500"/>
                </a:lnTo>
                <a:cubicBezTo>
                  <a:pt x="1851" y="517"/>
                  <a:pt x="1871" y="551"/>
                  <a:pt x="1871" y="588"/>
                </a:cubicBezTo>
                <a:lnTo>
                  <a:pt x="1871" y="1549"/>
                </a:lnTo>
                <a:lnTo>
                  <a:pt x="1871" y="1549"/>
                </a:lnTo>
                <a:cubicBezTo>
                  <a:pt x="1871" y="1586"/>
                  <a:pt x="1851" y="1620"/>
                  <a:pt x="1820" y="1637"/>
                </a:cubicBezTo>
                <a:lnTo>
                  <a:pt x="986" y="2119"/>
                </a:lnTo>
                <a:lnTo>
                  <a:pt x="986" y="2119"/>
                </a:lnTo>
                <a:cubicBezTo>
                  <a:pt x="955" y="2137"/>
                  <a:pt x="916" y="2137"/>
                  <a:pt x="885" y="2119"/>
                </a:cubicBezTo>
                <a:lnTo>
                  <a:pt x="50" y="1637"/>
                </a:lnTo>
                <a:lnTo>
                  <a:pt x="50" y="1637"/>
                </a:lnTo>
                <a:cubicBezTo>
                  <a:pt x="19" y="1620"/>
                  <a:pt x="0" y="1586"/>
                  <a:pt x="0" y="1549"/>
                </a:cubicBezTo>
                <a:lnTo>
                  <a:pt x="0" y="588"/>
                </a:lnTo>
                <a:lnTo>
                  <a:pt x="0" y="588"/>
                </a:lnTo>
                <a:cubicBezTo>
                  <a:pt x="0" y="551"/>
                  <a:pt x="19" y="517"/>
                  <a:pt x="50"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Freeform 5">
            <a:extLst>
              <a:ext uri="{FF2B5EF4-FFF2-40B4-BE49-F238E27FC236}">
                <a16:creationId xmlns:a16="http://schemas.microsoft.com/office/drawing/2014/main" id="{9E4DFB46-59C6-9FD1-C4FD-6CAFA791A128}"/>
              </a:ext>
            </a:extLst>
          </p:cNvPr>
          <p:cNvSpPr>
            <a:spLocks noChangeArrowheads="1"/>
          </p:cNvSpPr>
          <p:nvPr/>
        </p:nvSpPr>
        <p:spPr bwMode="auto">
          <a:xfrm>
            <a:off x="-7287825" y="2724618"/>
            <a:ext cx="1461448" cy="1461448"/>
          </a:xfrm>
          <a:custGeom>
            <a:avLst/>
            <a:gdLst>
              <a:gd name="T0" fmla="*/ 1376 w 2753"/>
              <a:gd name="T1" fmla="*/ 0 h 2752"/>
              <a:gd name="T2" fmla="*/ 1376 w 2753"/>
              <a:gd name="T3" fmla="*/ 0 h 2752"/>
              <a:gd name="T4" fmla="*/ 2752 w 2753"/>
              <a:gd name="T5" fmla="*/ 1376 h 2752"/>
              <a:gd name="T6" fmla="*/ 2752 w 2753"/>
              <a:gd name="T7" fmla="*/ 1376 h 2752"/>
              <a:gd name="T8" fmla="*/ 1376 w 2753"/>
              <a:gd name="T9" fmla="*/ 2751 h 2752"/>
              <a:gd name="T10" fmla="*/ 1376 w 2753"/>
              <a:gd name="T11" fmla="*/ 2751 h 2752"/>
              <a:gd name="T12" fmla="*/ 0 w 2753"/>
              <a:gd name="T13" fmla="*/ 1376 h 2752"/>
              <a:gd name="T14" fmla="*/ 0 w 2753"/>
              <a:gd name="T15" fmla="*/ 1376 h 2752"/>
              <a:gd name="T16" fmla="*/ 1376 w 2753"/>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3" h="2752">
                <a:moveTo>
                  <a:pt x="1376" y="0"/>
                </a:moveTo>
                <a:lnTo>
                  <a:pt x="1376" y="0"/>
                </a:lnTo>
                <a:cubicBezTo>
                  <a:pt x="2137" y="0"/>
                  <a:pt x="2752" y="616"/>
                  <a:pt x="2752" y="1376"/>
                </a:cubicBezTo>
                <a:lnTo>
                  <a:pt x="2752" y="1376"/>
                </a:lnTo>
                <a:cubicBezTo>
                  <a:pt x="2752" y="2135"/>
                  <a:pt x="2137" y="2751"/>
                  <a:pt x="1376" y="2751"/>
                </a:cubicBezTo>
                <a:lnTo>
                  <a:pt x="1376" y="2751"/>
                </a:lnTo>
                <a:cubicBezTo>
                  <a:pt x="616" y="2751"/>
                  <a:pt x="0" y="2135"/>
                  <a:pt x="0" y="1376"/>
                </a:cubicBezTo>
                <a:lnTo>
                  <a:pt x="0" y="1376"/>
                </a:lnTo>
                <a:cubicBezTo>
                  <a:pt x="0" y="616"/>
                  <a:pt x="616" y="0"/>
                  <a:pt x="1376" y="0"/>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Freeform 6">
            <a:extLst>
              <a:ext uri="{FF2B5EF4-FFF2-40B4-BE49-F238E27FC236}">
                <a16:creationId xmlns:a16="http://schemas.microsoft.com/office/drawing/2014/main" id="{C4367E35-FC40-CFD2-DCA6-913E00D594F2}"/>
              </a:ext>
            </a:extLst>
          </p:cNvPr>
          <p:cNvSpPr>
            <a:spLocks noChangeArrowheads="1"/>
          </p:cNvSpPr>
          <p:nvPr/>
        </p:nvSpPr>
        <p:spPr bwMode="auto">
          <a:xfrm>
            <a:off x="-7053618" y="2888563"/>
            <a:ext cx="995377" cy="1135902"/>
          </a:xfrm>
          <a:custGeom>
            <a:avLst/>
            <a:gdLst>
              <a:gd name="T0" fmla="*/ 885 w 1873"/>
              <a:gd name="T1" fmla="*/ 18 h 2138"/>
              <a:gd name="T2" fmla="*/ 885 w 1873"/>
              <a:gd name="T3" fmla="*/ 18 h 2138"/>
              <a:gd name="T4" fmla="*/ 987 w 1873"/>
              <a:gd name="T5" fmla="*/ 18 h 2138"/>
              <a:gd name="T6" fmla="*/ 1821 w 1873"/>
              <a:gd name="T7" fmla="*/ 500 h 2138"/>
              <a:gd name="T8" fmla="*/ 1821 w 1873"/>
              <a:gd name="T9" fmla="*/ 500 h 2138"/>
              <a:gd name="T10" fmla="*/ 1872 w 1873"/>
              <a:gd name="T11" fmla="*/ 588 h 2138"/>
              <a:gd name="T12" fmla="*/ 1872 w 1873"/>
              <a:gd name="T13" fmla="*/ 1549 h 2138"/>
              <a:gd name="T14" fmla="*/ 1872 w 1873"/>
              <a:gd name="T15" fmla="*/ 1549 h 2138"/>
              <a:gd name="T16" fmla="*/ 1821 w 1873"/>
              <a:gd name="T17" fmla="*/ 1637 h 2138"/>
              <a:gd name="T18" fmla="*/ 987 w 1873"/>
              <a:gd name="T19" fmla="*/ 2119 h 2138"/>
              <a:gd name="T20" fmla="*/ 987 w 1873"/>
              <a:gd name="T21" fmla="*/ 2119 h 2138"/>
              <a:gd name="T22" fmla="*/ 885 w 1873"/>
              <a:gd name="T23" fmla="*/ 2119 h 2138"/>
              <a:gd name="T24" fmla="*/ 51 w 1873"/>
              <a:gd name="T25" fmla="*/ 1637 h 2138"/>
              <a:gd name="T26" fmla="*/ 51 w 1873"/>
              <a:gd name="T27" fmla="*/ 1637 h 2138"/>
              <a:gd name="T28" fmla="*/ 0 w 1873"/>
              <a:gd name="T29" fmla="*/ 1549 h 2138"/>
              <a:gd name="T30" fmla="*/ 0 w 1873"/>
              <a:gd name="T31" fmla="*/ 588 h 2138"/>
              <a:gd name="T32" fmla="*/ 0 w 1873"/>
              <a:gd name="T33" fmla="*/ 588 h 2138"/>
              <a:gd name="T34" fmla="*/ 51 w 1873"/>
              <a:gd name="T35" fmla="*/ 500 h 2138"/>
              <a:gd name="T36" fmla="*/ 885 w 1873"/>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3" h="2138">
                <a:moveTo>
                  <a:pt x="885" y="18"/>
                </a:moveTo>
                <a:lnTo>
                  <a:pt x="885" y="18"/>
                </a:lnTo>
                <a:cubicBezTo>
                  <a:pt x="917" y="0"/>
                  <a:pt x="956" y="0"/>
                  <a:pt x="987" y="18"/>
                </a:cubicBezTo>
                <a:lnTo>
                  <a:pt x="1821" y="500"/>
                </a:lnTo>
                <a:lnTo>
                  <a:pt x="1821" y="500"/>
                </a:lnTo>
                <a:cubicBezTo>
                  <a:pt x="1852" y="517"/>
                  <a:pt x="1872" y="551"/>
                  <a:pt x="1872" y="588"/>
                </a:cubicBezTo>
                <a:lnTo>
                  <a:pt x="1872" y="1549"/>
                </a:lnTo>
                <a:lnTo>
                  <a:pt x="1872" y="1549"/>
                </a:lnTo>
                <a:cubicBezTo>
                  <a:pt x="1872" y="1586"/>
                  <a:pt x="1852" y="1620"/>
                  <a:pt x="1821" y="1637"/>
                </a:cubicBezTo>
                <a:lnTo>
                  <a:pt x="987" y="2119"/>
                </a:lnTo>
                <a:lnTo>
                  <a:pt x="987" y="2119"/>
                </a:lnTo>
                <a:cubicBezTo>
                  <a:pt x="956" y="2137"/>
                  <a:pt x="917" y="2137"/>
                  <a:pt x="885" y="2119"/>
                </a:cubicBezTo>
                <a:lnTo>
                  <a:pt x="51" y="1637"/>
                </a:lnTo>
                <a:lnTo>
                  <a:pt x="51" y="1637"/>
                </a:lnTo>
                <a:cubicBezTo>
                  <a:pt x="20" y="1620"/>
                  <a:pt x="0" y="1586"/>
                  <a:pt x="0" y="1549"/>
                </a:cubicBezTo>
                <a:lnTo>
                  <a:pt x="0" y="588"/>
                </a:lnTo>
                <a:lnTo>
                  <a:pt x="0" y="588"/>
                </a:lnTo>
                <a:cubicBezTo>
                  <a:pt x="0" y="551"/>
                  <a:pt x="20" y="517"/>
                  <a:pt x="51"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Freeform 8">
            <a:extLst>
              <a:ext uri="{FF2B5EF4-FFF2-40B4-BE49-F238E27FC236}">
                <a16:creationId xmlns:a16="http://schemas.microsoft.com/office/drawing/2014/main" id="{E00FB59D-EBF1-BDA4-EC29-0280FD507DFE}"/>
              </a:ext>
            </a:extLst>
          </p:cNvPr>
          <p:cNvSpPr>
            <a:spLocks noChangeArrowheads="1"/>
          </p:cNvSpPr>
          <p:nvPr/>
        </p:nvSpPr>
        <p:spPr bwMode="auto">
          <a:xfrm>
            <a:off x="-5513691" y="2724618"/>
            <a:ext cx="1461448" cy="1461448"/>
          </a:xfrm>
          <a:custGeom>
            <a:avLst/>
            <a:gdLst>
              <a:gd name="T0" fmla="*/ 1376 w 2752"/>
              <a:gd name="T1" fmla="*/ 0 h 2752"/>
              <a:gd name="T2" fmla="*/ 1376 w 2752"/>
              <a:gd name="T3" fmla="*/ 0 h 2752"/>
              <a:gd name="T4" fmla="*/ 2751 w 2752"/>
              <a:gd name="T5" fmla="*/ 1376 h 2752"/>
              <a:gd name="T6" fmla="*/ 2751 w 2752"/>
              <a:gd name="T7" fmla="*/ 1376 h 2752"/>
              <a:gd name="T8" fmla="*/ 1376 w 2752"/>
              <a:gd name="T9" fmla="*/ 2751 h 2752"/>
              <a:gd name="T10" fmla="*/ 1376 w 2752"/>
              <a:gd name="T11" fmla="*/ 2751 h 2752"/>
              <a:gd name="T12" fmla="*/ 0 w 2752"/>
              <a:gd name="T13" fmla="*/ 1376 h 2752"/>
              <a:gd name="T14" fmla="*/ 0 w 2752"/>
              <a:gd name="T15" fmla="*/ 1376 h 2752"/>
              <a:gd name="T16" fmla="*/ 1376 w 2752"/>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2" h="2752">
                <a:moveTo>
                  <a:pt x="1376" y="0"/>
                </a:moveTo>
                <a:lnTo>
                  <a:pt x="1376" y="0"/>
                </a:lnTo>
                <a:cubicBezTo>
                  <a:pt x="2135" y="0"/>
                  <a:pt x="2751" y="616"/>
                  <a:pt x="2751" y="1376"/>
                </a:cubicBezTo>
                <a:lnTo>
                  <a:pt x="2751" y="1376"/>
                </a:lnTo>
                <a:cubicBezTo>
                  <a:pt x="2751" y="2135"/>
                  <a:pt x="2135" y="2751"/>
                  <a:pt x="1376" y="2751"/>
                </a:cubicBezTo>
                <a:lnTo>
                  <a:pt x="1376" y="2751"/>
                </a:lnTo>
                <a:cubicBezTo>
                  <a:pt x="616" y="2751"/>
                  <a:pt x="0" y="2135"/>
                  <a:pt x="0" y="1376"/>
                </a:cubicBezTo>
                <a:lnTo>
                  <a:pt x="0" y="1376"/>
                </a:lnTo>
                <a:cubicBezTo>
                  <a:pt x="0" y="616"/>
                  <a:pt x="616" y="0"/>
                  <a:pt x="1376" y="0"/>
                </a:cubicBez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Freeform 9">
            <a:extLst>
              <a:ext uri="{FF2B5EF4-FFF2-40B4-BE49-F238E27FC236}">
                <a16:creationId xmlns:a16="http://schemas.microsoft.com/office/drawing/2014/main" id="{22596D72-B742-AEE6-DA81-282FD23C9007}"/>
              </a:ext>
            </a:extLst>
          </p:cNvPr>
          <p:cNvSpPr>
            <a:spLocks noChangeArrowheads="1"/>
          </p:cNvSpPr>
          <p:nvPr/>
        </p:nvSpPr>
        <p:spPr bwMode="auto">
          <a:xfrm>
            <a:off x="-5279484" y="2888563"/>
            <a:ext cx="995377" cy="1135902"/>
          </a:xfrm>
          <a:custGeom>
            <a:avLst/>
            <a:gdLst>
              <a:gd name="T0" fmla="*/ 885 w 1872"/>
              <a:gd name="T1" fmla="*/ 18 h 2138"/>
              <a:gd name="T2" fmla="*/ 885 w 1872"/>
              <a:gd name="T3" fmla="*/ 18 h 2138"/>
              <a:gd name="T4" fmla="*/ 986 w 1872"/>
              <a:gd name="T5" fmla="*/ 18 h 2138"/>
              <a:gd name="T6" fmla="*/ 1820 w 1872"/>
              <a:gd name="T7" fmla="*/ 500 h 2138"/>
              <a:gd name="T8" fmla="*/ 1820 w 1872"/>
              <a:gd name="T9" fmla="*/ 500 h 2138"/>
              <a:gd name="T10" fmla="*/ 1871 w 1872"/>
              <a:gd name="T11" fmla="*/ 588 h 2138"/>
              <a:gd name="T12" fmla="*/ 1871 w 1872"/>
              <a:gd name="T13" fmla="*/ 1549 h 2138"/>
              <a:gd name="T14" fmla="*/ 1871 w 1872"/>
              <a:gd name="T15" fmla="*/ 1549 h 2138"/>
              <a:gd name="T16" fmla="*/ 1820 w 1872"/>
              <a:gd name="T17" fmla="*/ 1637 h 2138"/>
              <a:gd name="T18" fmla="*/ 986 w 1872"/>
              <a:gd name="T19" fmla="*/ 2119 h 2138"/>
              <a:gd name="T20" fmla="*/ 986 w 1872"/>
              <a:gd name="T21" fmla="*/ 2119 h 2138"/>
              <a:gd name="T22" fmla="*/ 885 w 1872"/>
              <a:gd name="T23" fmla="*/ 2119 h 2138"/>
              <a:gd name="T24" fmla="*/ 51 w 1872"/>
              <a:gd name="T25" fmla="*/ 1637 h 2138"/>
              <a:gd name="T26" fmla="*/ 51 w 1872"/>
              <a:gd name="T27" fmla="*/ 1637 h 2138"/>
              <a:gd name="T28" fmla="*/ 0 w 1872"/>
              <a:gd name="T29" fmla="*/ 1549 h 2138"/>
              <a:gd name="T30" fmla="*/ 0 w 1872"/>
              <a:gd name="T31" fmla="*/ 588 h 2138"/>
              <a:gd name="T32" fmla="*/ 0 w 1872"/>
              <a:gd name="T33" fmla="*/ 588 h 2138"/>
              <a:gd name="T34" fmla="*/ 51 w 1872"/>
              <a:gd name="T35" fmla="*/ 500 h 2138"/>
              <a:gd name="T36" fmla="*/ 885 w 1872"/>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2" h="2138">
                <a:moveTo>
                  <a:pt x="885" y="18"/>
                </a:moveTo>
                <a:lnTo>
                  <a:pt x="885" y="18"/>
                </a:lnTo>
                <a:cubicBezTo>
                  <a:pt x="917" y="0"/>
                  <a:pt x="955" y="0"/>
                  <a:pt x="986" y="18"/>
                </a:cubicBezTo>
                <a:lnTo>
                  <a:pt x="1820" y="500"/>
                </a:lnTo>
                <a:lnTo>
                  <a:pt x="1820" y="500"/>
                </a:lnTo>
                <a:cubicBezTo>
                  <a:pt x="1851" y="517"/>
                  <a:pt x="1871" y="551"/>
                  <a:pt x="1871" y="588"/>
                </a:cubicBezTo>
                <a:lnTo>
                  <a:pt x="1871" y="1549"/>
                </a:lnTo>
                <a:lnTo>
                  <a:pt x="1871" y="1549"/>
                </a:lnTo>
                <a:cubicBezTo>
                  <a:pt x="1871" y="1586"/>
                  <a:pt x="1851" y="1620"/>
                  <a:pt x="1820" y="1637"/>
                </a:cubicBezTo>
                <a:lnTo>
                  <a:pt x="986" y="2119"/>
                </a:lnTo>
                <a:lnTo>
                  <a:pt x="986" y="2119"/>
                </a:lnTo>
                <a:cubicBezTo>
                  <a:pt x="955" y="2137"/>
                  <a:pt x="917" y="2137"/>
                  <a:pt x="885" y="2119"/>
                </a:cubicBezTo>
                <a:lnTo>
                  <a:pt x="51" y="1637"/>
                </a:lnTo>
                <a:lnTo>
                  <a:pt x="51" y="1637"/>
                </a:lnTo>
                <a:cubicBezTo>
                  <a:pt x="20" y="1620"/>
                  <a:pt x="0" y="1586"/>
                  <a:pt x="0" y="1549"/>
                </a:cubicBezTo>
                <a:lnTo>
                  <a:pt x="0" y="588"/>
                </a:lnTo>
                <a:lnTo>
                  <a:pt x="0" y="588"/>
                </a:lnTo>
                <a:cubicBezTo>
                  <a:pt x="0" y="551"/>
                  <a:pt x="20" y="517"/>
                  <a:pt x="51"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Freeform 11">
            <a:extLst>
              <a:ext uri="{FF2B5EF4-FFF2-40B4-BE49-F238E27FC236}">
                <a16:creationId xmlns:a16="http://schemas.microsoft.com/office/drawing/2014/main" id="{734A4B83-2F48-64D8-AB3E-7070F4399B4C}"/>
              </a:ext>
            </a:extLst>
          </p:cNvPr>
          <p:cNvSpPr>
            <a:spLocks noChangeArrowheads="1"/>
          </p:cNvSpPr>
          <p:nvPr/>
        </p:nvSpPr>
        <p:spPr bwMode="auto">
          <a:xfrm>
            <a:off x="-3739556" y="2724618"/>
            <a:ext cx="1461448" cy="1461448"/>
          </a:xfrm>
          <a:custGeom>
            <a:avLst/>
            <a:gdLst>
              <a:gd name="T0" fmla="*/ 1376 w 2753"/>
              <a:gd name="T1" fmla="*/ 0 h 2752"/>
              <a:gd name="T2" fmla="*/ 1376 w 2753"/>
              <a:gd name="T3" fmla="*/ 0 h 2752"/>
              <a:gd name="T4" fmla="*/ 2752 w 2753"/>
              <a:gd name="T5" fmla="*/ 1376 h 2752"/>
              <a:gd name="T6" fmla="*/ 2752 w 2753"/>
              <a:gd name="T7" fmla="*/ 1376 h 2752"/>
              <a:gd name="T8" fmla="*/ 1376 w 2753"/>
              <a:gd name="T9" fmla="*/ 2751 h 2752"/>
              <a:gd name="T10" fmla="*/ 1376 w 2753"/>
              <a:gd name="T11" fmla="*/ 2751 h 2752"/>
              <a:gd name="T12" fmla="*/ 0 w 2753"/>
              <a:gd name="T13" fmla="*/ 1376 h 2752"/>
              <a:gd name="T14" fmla="*/ 0 w 2753"/>
              <a:gd name="T15" fmla="*/ 1376 h 2752"/>
              <a:gd name="T16" fmla="*/ 1376 w 2753"/>
              <a:gd name="T17" fmla="*/ 0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3" h="2752">
                <a:moveTo>
                  <a:pt x="1376" y="0"/>
                </a:moveTo>
                <a:lnTo>
                  <a:pt x="1376" y="0"/>
                </a:lnTo>
                <a:cubicBezTo>
                  <a:pt x="2136" y="0"/>
                  <a:pt x="2752" y="616"/>
                  <a:pt x="2752" y="1376"/>
                </a:cubicBezTo>
                <a:lnTo>
                  <a:pt x="2752" y="1376"/>
                </a:lnTo>
                <a:cubicBezTo>
                  <a:pt x="2752" y="2135"/>
                  <a:pt x="2136" y="2751"/>
                  <a:pt x="1376" y="2751"/>
                </a:cubicBezTo>
                <a:lnTo>
                  <a:pt x="1376" y="2751"/>
                </a:lnTo>
                <a:cubicBezTo>
                  <a:pt x="616" y="2751"/>
                  <a:pt x="0" y="2135"/>
                  <a:pt x="0" y="1376"/>
                </a:cubicBezTo>
                <a:lnTo>
                  <a:pt x="0" y="1376"/>
                </a:lnTo>
                <a:cubicBezTo>
                  <a:pt x="0" y="616"/>
                  <a:pt x="616" y="0"/>
                  <a:pt x="1376" y="0"/>
                </a:cubicBez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Freeform 12">
            <a:extLst>
              <a:ext uri="{FF2B5EF4-FFF2-40B4-BE49-F238E27FC236}">
                <a16:creationId xmlns:a16="http://schemas.microsoft.com/office/drawing/2014/main" id="{D5948976-5A8C-3B54-27AA-5E62460FA000}"/>
              </a:ext>
            </a:extLst>
          </p:cNvPr>
          <p:cNvSpPr>
            <a:spLocks noChangeArrowheads="1"/>
          </p:cNvSpPr>
          <p:nvPr/>
        </p:nvSpPr>
        <p:spPr bwMode="auto">
          <a:xfrm>
            <a:off x="-3505349" y="2888563"/>
            <a:ext cx="995377" cy="1135902"/>
          </a:xfrm>
          <a:custGeom>
            <a:avLst/>
            <a:gdLst>
              <a:gd name="T0" fmla="*/ 885 w 1873"/>
              <a:gd name="T1" fmla="*/ 18 h 2138"/>
              <a:gd name="T2" fmla="*/ 885 w 1873"/>
              <a:gd name="T3" fmla="*/ 18 h 2138"/>
              <a:gd name="T4" fmla="*/ 987 w 1873"/>
              <a:gd name="T5" fmla="*/ 18 h 2138"/>
              <a:gd name="T6" fmla="*/ 1821 w 1873"/>
              <a:gd name="T7" fmla="*/ 500 h 2138"/>
              <a:gd name="T8" fmla="*/ 1821 w 1873"/>
              <a:gd name="T9" fmla="*/ 500 h 2138"/>
              <a:gd name="T10" fmla="*/ 1872 w 1873"/>
              <a:gd name="T11" fmla="*/ 588 h 2138"/>
              <a:gd name="T12" fmla="*/ 1872 w 1873"/>
              <a:gd name="T13" fmla="*/ 1549 h 2138"/>
              <a:gd name="T14" fmla="*/ 1872 w 1873"/>
              <a:gd name="T15" fmla="*/ 1549 h 2138"/>
              <a:gd name="T16" fmla="*/ 1821 w 1873"/>
              <a:gd name="T17" fmla="*/ 1637 h 2138"/>
              <a:gd name="T18" fmla="*/ 987 w 1873"/>
              <a:gd name="T19" fmla="*/ 2119 h 2138"/>
              <a:gd name="T20" fmla="*/ 987 w 1873"/>
              <a:gd name="T21" fmla="*/ 2119 h 2138"/>
              <a:gd name="T22" fmla="*/ 885 w 1873"/>
              <a:gd name="T23" fmla="*/ 2119 h 2138"/>
              <a:gd name="T24" fmla="*/ 51 w 1873"/>
              <a:gd name="T25" fmla="*/ 1637 h 2138"/>
              <a:gd name="T26" fmla="*/ 51 w 1873"/>
              <a:gd name="T27" fmla="*/ 1637 h 2138"/>
              <a:gd name="T28" fmla="*/ 0 w 1873"/>
              <a:gd name="T29" fmla="*/ 1549 h 2138"/>
              <a:gd name="T30" fmla="*/ 0 w 1873"/>
              <a:gd name="T31" fmla="*/ 588 h 2138"/>
              <a:gd name="T32" fmla="*/ 0 w 1873"/>
              <a:gd name="T33" fmla="*/ 588 h 2138"/>
              <a:gd name="T34" fmla="*/ 51 w 1873"/>
              <a:gd name="T35" fmla="*/ 500 h 2138"/>
              <a:gd name="T36" fmla="*/ 885 w 1873"/>
              <a:gd name="T37" fmla="*/ 18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3" h="2138">
                <a:moveTo>
                  <a:pt x="885" y="18"/>
                </a:moveTo>
                <a:lnTo>
                  <a:pt x="885" y="18"/>
                </a:lnTo>
                <a:cubicBezTo>
                  <a:pt x="916" y="0"/>
                  <a:pt x="956" y="0"/>
                  <a:pt x="987" y="18"/>
                </a:cubicBezTo>
                <a:lnTo>
                  <a:pt x="1821" y="500"/>
                </a:lnTo>
                <a:lnTo>
                  <a:pt x="1821" y="500"/>
                </a:lnTo>
                <a:cubicBezTo>
                  <a:pt x="1852" y="517"/>
                  <a:pt x="1872" y="551"/>
                  <a:pt x="1872" y="588"/>
                </a:cubicBezTo>
                <a:lnTo>
                  <a:pt x="1872" y="1549"/>
                </a:lnTo>
                <a:lnTo>
                  <a:pt x="1872" y="1549"/>
                </a:lnTo>
                <a:cubicBezTo>
                  <a:pt x="1872" y="1586"/>
                  <a:pt x="1852" y="1620"/>
                  <a:pt x="1821" y="1637"/>
                </a:cubicBezTo>
                <a:lnTo>
                  <a:pt x="987" y="2119"/>
                </a:lnTo>
                <a:lnTo>
                  <a:pt x="987" y="2119"/>
                </a:lnTo>
                <a:cubicBezTo>
                  <a:pt x="956" y="2137"/>
                  <a:pt x="916" y="2137"/>
                  <a:pt x="885" y="2119"/>
                </a:cubicBezTo>
                <a:lnTo>
                  <a:pt x="51" y="1637"/>
                </a:lnTo>
                <a:lnTo>
                  <a:pt x="51" y="1637"/>
                </a:lnTo>
                <a:cubicBezTo>
                  <a:pt x="20" y="1620"/>
                  <a:pt x="0" y="1586"/>
                  <a:pt x="0" y="1549"/>
                </a:cubicBezTo>
                <a:lnTo>
                  <a:pt x="0" y="588"/>
                </a:lnTo>
                <a:lnTo>
                  <a:pt x="0" y="588"/>
                </a:lnTo>
                <a:cubicBezTo>
                  <a:pt x="0" y="551"/>
                  <a:pt x="20" y="517"/>
                  <a:pt x="51" y="500"/>
                </a:cubicBezTo>
                <a:lnTo>
                  <a:pt x="885" y="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TextBox 48">
            <a:extLst>
              <a:ext uri="{FF2B5EF4-FFF2-40B4-BE49-F238E27FC236}">
                <a16:creationId xmlns:a16="http://schemas.microsoft.com/office/drawing/2014/main" id="{A1C8010E-DC8C-2742-98B6-70E85A47F1D6}"/>
              </a:ext>
            </a:extLst>
          </p:cNvPr>
          <p:cNvSpPr txBox="1"/>
          <p:nvPr/>
        </p:nvSpPr>
        <p:spPr>
          <a:xfrm>
            <a:off x="-8538986" y="3039842"/>
            <a:ext cx="415498"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5A301"/>
                </a:solidFill>
                <a:effectLst/>
                <a:uLnTx/>
                <a:uFillTx/>
                <a:latin typeface="Poppins" pitchFamily="2" charset="77"/>
                <a:ea typeface="+mn-ea"/>
                <a:cs typeface="Poppins" pitchFamily="2" charset="77"/>
              </a:rPr>
              <a:t>1</a:t>
            </a:r>
          </a:p>
        </p:txBody>
      </p:sp>
      <p:sp>
        <p:nvSpPr>
          <p:cNvPr id="23" name="TextBox 49">
            <a:extLst>
              <a:ext uri="{FF2B5EF4-FFF2-40B4-BE49-F238E27FC236}">
                <a16:creationId xmlns:a16="http://schemas.microsoft.com/office/drawing/2014/main" id="{06BB2EA1-F05C-BB09-2E9E-715760F1931B}"/>
              </a:ext>
            </a:extLst>
          </p:cNvPr>
          <p:cNvSpPr txBox="1"/>
          <p:nvPr/>
        </p:nvSpPr>
        <p:spPr>
          <a:xfrm>
            <a:off x="-6824964" y="3039842"/>
            <a:ext cx="535723"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EC40C"/>
                </a:solidFill>
                <a:effectLst/>
                <a:uLnTx/>
                <a:uFillTx/>
                <a:latin typeface="Poppins" pitchFamily="2" charset="77"/>
                <a:ea typeface="+mn-ea"/>
                <a:cs typeface="Poppins" pitchFamily="2" charset="77"/>
              </a:rPr>
              <a:t>2</a:t>
            </a:r>
          </a:p>
        </p:txBody>
      </p:sp>
      <p:sp>
        <p:nvSpPr>
          <p:cNvPr id="24" name="TextBox 50">
            <a:extLst>
              <a:ext uri="{FF2B5EF4-FFF2-40B4-BE49-F238E27FC236}">
                <a16:creationId xmlns:a16="http://schemas.microsoft.com/office/drawing/2014/main" id="{BDE0240E-C7FD-AA0C-4757-640927FBF49B}"/>
              </a:ext>
            </a:extLst>
          </p:cNvPr>
          <p:cNvSpPr txBox="1"/>
          <p:nvPr/>
        </p:nvSpPr>
        <p:spPr>
          <a:xfrm>
            <a:off x="-5061251" y="3039842"/>
            <a:ext cx="556563"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BE03"/>
                </a:solidFill>
                <a:effectLst/>
                <a:uLnTx/>
                <a:uFillTx/>
                <a:latin typeface="Poppins" pitchFamily="2" charset="77"/>
                <a:ea typeface="+mn-ea"/>
                <a:cs typeface="Poppins" pitchFamily="2" charset="77"/>
              </a:rPr>
              <a:t>3</a:t>
            </a:r>
          </a:p>
        </p:txBody>
      </p:sp>
      <p:sp>
        <p:nvSpPr>
          <p:cNvPr id="25" name="TextBox 51">
            <a:extLst>
              <a:ext uri="{FF2B5EF4-FFF2-40B4-BE49-F238E27FC236}">
                <a16:creationId xmlns:a16="http://schemas.microsoft.com/office/drawing/2014/main" id="{37C68CE5-4E68-AFF0-1E4C-05128F11FF18}"/>
              </a:ext>
            </a:extLst>
          </p:cNvPr>
          <p:cNvSpPr txBox="1"/>
          <p:nvPr/>
        </p:nvSpPr>
        <p:spPr>
          <a:xfrm>
            <a:off x="-3309556" y="3039842"/>
            <a:ext cx="601447"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5A301"/>
                </a:solidFill>
                <a:effectLst/>
                <a:uLnTx/>
                <a:uFillTx/>
                <a:latin typeface="Poppins" pitchFamily="2" charset="77"/>
                <a:ea typeface="+mn-ea"/>
                <a:cs typeface="Poppins" pitchFamily="2" charset="77"/>
              </a:rPr>
              <a:t>4</a:t>
            </a:r>
          </a:p>
        </p:txBody>
      </p:sp>
      <p:sp>
        <p:nvSpPr>
          <p:cNvPr id="27" name="AutoShape 14" descr="Harry Potter y la orden del Fénix - Movies on Google Play">
            <a:extLst>
              <a:ext uri="{FF2B5EF4-FFF2-40B4-BE49-F238E27FC236}">
                <a16:creationId xmlns:a16="http://schemas.microsoft.com/office/drawing/2014/main" id="{2056C76E-646D-2999-3C76-EA0FE5963FE5}"/>
              </a:ext>
            </a:extLst>
          </p:cNvPr>
          <p:cNvSpPr>
            <a:spLocks noChangeAspect="1" noChangeArrowheads="1"/>
          </p:cNvSpPr>
          <p:nvPr/>
        </p:nvSpPr>
        <p:spPr bwMode="auto">
          <a:xfrm>
            <a:off x="-57531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2054" name="Picture 6" descr="Harry Potter y el prisionero de Azkaban">
            <a:extLst>
              <a:ext uri="{FF2B5EF4-FFF2-40B4-BE49-F238E27FC236}">
                <a16:creationId xmlns:a16="http://schemas.microsoft.com/office/drawing/2014/main" id="{008C3327-8965-AA3F-7A5B-2AEDC4009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449" y="5227290"/>
            <a:ext cx="2144206" cy="31733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RRY POTTER Y LA CAMARA SECRETA">
            <a:extLst>
              <a:ext uri="{FF2B5EF4-FFF2-40B4-BE49-F238E27FC236}">
                <a16:creationId xmlns:a16="http://schemas.microsoft.com/office/drawing/2014/main" id="{88F2674A-2DF9-1BEF-D4C5-AEB1DD345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4" r="2694"/>
          <a:stretch/>
        </p:blipFill>
        <p:spPr bwMode="auto">
          <a:xfrm>
            <a:off x="6660256" y="-1711728"/>
            <a:ext cx="2131644" cy="31974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arry Potter y la Cámara Secreta - Película 2002 - SensaCine.com">
            <a:extLst>
              <a:ext uri="{FF2B5EF4-FFF2-40B4-BE49-F238E27FC236}">
                <a16:creationId xmlns:a16="http://schemas.microsoft.com/office/drawing/2014/main" id="{58615DB2-4E68-57C0-4C67-480E8A6C9B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9" r="4839"/>
          <a:stretch/>
        </p:blipFill>
        <p:spPr bwMode="auto">
          <a:xfrm>
            <a:off x="6635449" y="1764286"/>
            <a:ext cx="2151243" cy="32268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ime Video: Harry Potter y el cáliz de fuego">
            <a:extLst>
              <a:ext uri="{FF2B5EF4-FFF2-40B4-BE49-F238E27FC236}">
                <a16:creationId xmlns:a16="http://schemas.microsoft.com/office/drawing/2014/main" id="{10ACC27A-290C-9B86-EDB9-930610567A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9" t="-230" r="5049" b="230"/>
          <a:stretch/>
        </p:blipFill>
        <p:spPr bwMode="auto">
          <a:xfrm>
            <a:off x="6635449" y="8608465"/>
            <a:ext cx="2144206" cy="318002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arry Potter y la Orden del Fénix online">
            <a:extLst>
              <a:ext uri="{FF2B5EF4-FFF2-40B4-BE49-F238E27FC236}">
                <a16:creationId xmlns:a16="http://schemas.microsoft.com/office/drawing/2014/main" id="{5B8275A6-6BC5-9330-D2AB-1C0023F030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60" r="2460"/>
          <a:stretch/>
        </p:blipFill>
        <p:spPr bwMode="auto">
          <a:xfrm>
            <a:off x="8966423" y="0"/>
            <a:ext cx="2127094" cy="3190642"/>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n 30">
            <a:extLst>
              <a:ext uri="{FF2B5EF4-FFF2-40B4-BE49-F238E27FC236}">
                <a16:creationId xmlns:a16="http://schemas.microsoft.com/office/drawing/2014/main" id="{BB4464BB-1C82-6744-2EAF-69048BC348AB}"/>
              </a:ext>
            </a:extLst>
          </p:cNvPr>
          <p:cNvPicPr>
            <a:picLocks noChangeAspect="1"/>
          </p:cNvPicPr>
          <p:nvPr/>
        </p:nvPicPr>
        <p:blipFill rotWithShape="1">
          <a:blip r:embed="rId7"/>
          <a:srcRect r="4154"/>
          <a:stretch/>
        </p:blipFill>
        <p:spPr>
          <a:xfrm>
            <a:off x="8973956" y="3426039"/>
            <a:ext cx="2144206" cy="3226432"/>
          </a:xfrm>
          <a:prstGeom prst="rect">
            <a:avLst/>
          </a:prstGeom>
        </p:spPr>
      </p:pic>
      <p:pic>
        <p:nvPicPr>
          <p:cNvPr id="2070" name="Picture 22" descr="Harry Potter y las reliquias de la muerte - Parte II (2011) | Hobby Consolas">
            <a:extLst>
              <a:ext uri="{FF2B5EF4-FFF2-40B4-BE49-F238E27FC236}">
                <a16:creationId xmlns:a16="http://schemas.microsoft.com/office/drawing/2014/main" id="{BB1EDBFA-BD48-7E1C-E4C0-DBF97BC6DC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3528" y="10441852"/>
            <a:ext cx="2114922" cy="306181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arry Potter y las reliquias de la muerte: Parte 1 - Película 2010 -  SensaCine.com">
            <a:extLst>
              <a:ext uri="{FF2B5EF4-FFF2-40B4-BE49-F238E27FC236}">
                <a16:creationId xmlns:a16="http://schemas.microsoft.com/office/drawing/2014/main" id="{CB4BF39F-2AA5-3D24-3B2B-95AB9B67AF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55" r="4010"/>
          <a:stretch/>
        </p:blipFill>
        <p:spPr bwMode="auto">
          <a:xfrm>
            <a:off x="8973956" y="6933946"/>
            <a:ext cx="2151244" cy="322643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28">
            <a:extLst>
              <a:ext uri="{FF2B5EF4-FFF2-40B4-BE49-F238E27FC236}">
                <a16:creationId xmlns:a16="http://schemas.microsoft.com/office/drawing/2014/main" id="{4D173D7B-4BD0-1395-5153-F3D0BD90B4E9}"/>
              </a:ext>
            </a:extLst>
          </p:cNvPr>
          <p:cNvSpPr txBox="1">
            <a:spLocks/>
          </p:cNvSpPr>
          <p:nvPr/>
        </p:nvSpPr>
        <p:spPr>
          <a:xfrm>
            <a:off x="1200925" y="2953019"/>
            <a:ext cx="4245282" cy="17905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CO" sz="1400" b="0" i="0" u="none" strike="noStrike" kern="1200" cap="none" spc="0" normalizeH="0" baseline="0" noProof="0" dirty="0">
              <a:ln>
                <a:noFill/>
              </a:ln>
              <a:solidFill>
                <a:prstClr val="white"/>
              </a:solidFill>
              <a:effectLst/>
              <a:uLnTx/>
              <a:uFillTx/>
              <a:latin typeface="Calibri Light" panose="020F0302020204030204" pitchFamily="34" charset="0"/>
              <a:ea typeface="MS PGothic" panose="020B0600070205080204" pitchFamily="34" charset="-128"/>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white"/>
                </a:solidFill>
                <a:effectLst/>
                <a:uLnTx/>
                <a:uFillTx/>
                <a:latin typeface="Monotype Corsiva" panose="03010101010201010101" pitchFamily="66" charset="0"/>
              </a:rPr>
              <a:t>Desde criança, Harry Potter me ensinou a amar a leitura e me ajudou a aprender inglês assistindo aos filmes.</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CaixaDeTexto 3">
            <a:extLst>
              <a:ext uri="{FF2B5EF4-FFF2-40B4-BE49-F238E27FC236}">
                <a16:creationId xmlns:a16="http://schemas.microsoft.com/office/drawing/2014/main" id="{52608AA9-8A4D-B326-EC88-7F9700F4A102}"/>
              </a:ext>
            </a:extLst>
          </p:cNvPr>
          <p:cNvSpPr txBox="1"/>
          <p:nvPr/>
        </p:nvSpPr>
        <p:spPr>
          <a:xfrm>
            <a:off x="5446207" y="452176"/>
            <a:ext cx="1039526" cy="369332"/>
          </a:xfrm>
          <a:prstGeom prst="rect">
            <a:avLst/>
          </a:prstGeom>
          <a:noFill/>
        </p:spPr>
        <p:txBody>
          <a:bodyPr wrap="square" rtlCol="0">
            <a:spAutoFit/>
          </a:bodyPr>
          <a:lstStyle/>
          <a:p>
            <a:r>
              <a:rPr lang="pt-BR" dirty="0">
                <a:solidFill>
                  <a:schemeClr val="bg1"/>
                </a:solidFill>
              </a:rPr>
              <a:t>Slides 3</a:t>
            </a:r>
          </a:p>
        </p:txBody>
      </p:sp>
    </p:spTree>
    <p:extLst>
      <p:ext uri="{BB962C8B-B14F-4D97-AF65-F5344CB8AC3E}">
        <p14:creationId xmlns:p14="http://schemas.microsoft.com/office/powerpoint/2010/main" val="114040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99AF4-C966-A76D-B279-43D1D200EC15}"/>
              </a:ext>
            </a:extLst>
          </p:cNvPr>
          <p:cNvSpPr txBox="1"/>
          <p:nvPr/>
        </p:nvSpPr>
        <p:spPr>
          <a:xfrm>
            <a:off x="380035" y="304569"/>
            <a:ext cx="5005879" cy="2308324"/>
          </a:xfrm>
          <a:prstGeom prst="rect">
            <a:avLst/>
          </a:prstGeom>
          <a:noFill/>
        </p:spPr>
        <p:txBody>
          <a:bodyPr wrap="square" rtlCol="0">
            <a:spAutoFit/>
            <a:scene3d>
              <a:camera prst="orthographicFront"/>
              <a:lightRig rig="threePt" dir="t"/>
            </a:scene3d>
            <a:sp3d prstMaterial="matte">
              <a:bevelT w="38100" h="38100" prst="relaxedInse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FEC40C"/>
                </a:solidFill>
                <a:effectLst>
                  <a:outerShdw blurRad="50800" dist="38100" dir="5400000" algn="t" rotWithShape="0">
                    <a:prstClr val="black">
                      <a:alpha val="40000"/>
                    </a:prstClr>
                  </a:outerShdw>
                </a:effectLst>
                <a:latin typeface="Harry P" pitchFamily="2" charset="0"/>
              </a:rPr>
              <a:t>Inserção no Dia a Dia</a:t>
            </a:r>
            <a:endParaRPr kumimoji="0" lang="en-US" sz="7200" b="0" i="0" u="none" strike="noStrike" kern="1200" cap="none" spc="0" normalizeH="0" baseline="0" noProof="0" dirty="0">
              <a:ln>
                <a:noFill/>
              </a:ln>
              <a:solidFill>
                <a:srgbClr val="FEC40C"/>
              </a:solidFill>
              <a:effectLst>
                <a:outerShdw blurRad="50800" dist="38100" dir="5400000" algn="t" rotWithShape="0">
                  <a:prstClr val="black">
                    <a:alpha val="40000"/>
                  </a:prstClr>
                </a:outerShdw>
              </a:effectLst>
              <a:uLnTx/>
              <a:uFillTx/>
              <a:latin typeface="Harry P" pitchFamily="2" charset="0"/>
              <a:ea typeface="+mn-ea"/>
              <a:cs typeface="+mn-cs"/>
            </a:endParaRPr>
          </a:p>
        </p:txBody>
      </p:sp>
      <p:sp>
        <p:nvSpPr>
          <p:cNvPr id="6" name="Rectangle: Rounded Corners 4">
            <a:extLst>
              <a:ext uri="{FF2B5EF4-FFF2-40B4-BE49-F238E27FC236}">
                <a16:creationId xmlns:a16="http://schemas.microsoft.com/office/drawing/2014/main" id="{6F7273A9-92E4-39C2-4E5A-BCFBCC1D1F33}"/>
              </a:ext>
            </a:extLst>
          </p:cNvPr>
          <p:cNvSpPr/>
          <p:nvPr/>
        </p:nvSpPr>
        <p:spPr>
          <a:xfrm>
            <a:off x="1745863" y="2590034"/>
            <a:ext cx="1388453" cy="45719"/>
          </a:xfrm>
          <a:prstGeom prst="roundRect">
            <a:avLst>
              <a:gd name="adj" fmla="val 50000"/>
            </a:avLst>
          </a:prstGeom>
          <a:solidFill>
            <a:schemeClr val="accent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sdf">
            <a:extLst>
              <a:ext uri="{FF2B5EF4-FFF2-40B4-BE49-F238E27FC236}">
                <a16:creationId xmlns:a16="http://schemas.microsoft.com/office/drawing/2014/main" id="{B86958D2-183B-E778-483C-BA41E03C0C57}"/>
              </a:ext>
            </a:extLst>
          </p:cNvPr>
          <p:cNvSpPr/>
          <p:nvPr/>
        </p:nvSpPr>
        <p:spPr>
          <a:xfrm rot="16200000">
            <a:off x="-4897841" y="341185"/>
            <a:ext cx="5397314" cy="5397314"/>
          </a:xfrm>
          <a:prstGeom prst="ellipse">
            <a:avLst/>
          </a:prstGeom>
          <a:noFill/>
          <a:ln w="244475">
            <a:solidFill>
              <a:srgbClr val="FDCE04">
                <a:alpha val="53000"/>
              </a:srgb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054" name="Picture 6" descr="Harry Potter y el prisionero de Azkaban">
            <a:extLst>
              <a:ext uri="{FF2B5EF4-FFF2-40B4-BE49-F238E27FC236}">
                <a16:creationId xmlns:a16="http://schemas.microsoft.com/office/drawing/2014/main" id="{008C3327-8965-AA3F-7A5B-2AEDC4009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449" y="99108"/>
            <a:ext cx="2144206" cy="31733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RRY POTTER Y LA CAMARA SECRETA">
            <a:extLst>
              <a:ext uri="{FF2B5EF4-FFF2-40B4-BE49-F238E27FC236}">
                <a16:creationId xmlns:a16="http://schemas.microsoft.com/office/drawing/2014/main" id="{88F2674A-2DF9-1BEF-D4C5-AEB1DD345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4" r="2694"/>
          <a:stretch/>
        </p:blipFill>
        <p:spPr bwMode="auto">
          <a:xfrm>
            <a:off x="6660256" y="-6839910"/>
            <a:ext cx="2131644" cy="31974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arry Potter y la Cámara Secreta - Película 2002 - SensaCine.com">
            <a:extLst>
              <a:ext uri="{FF2B5EF4-FFF2-40B4-BE49-F238E27FC236}">
                <a16:creationId xmlns:a16="http://schemas.microsoft.com/office/drawing/2014/main" id="{58615DB2-4E68-57C0-4C67-480E8A6C9B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9" r="4839"/>
          <a:stretch/>
        </p:blipFill>
        <p:spPr bwMode="auto">
          <a:xfrm>
            <a:off x="6635449" y="-3363896"/>
            <a:ext cx="2151243" cy="32268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ime Video: Harry Potter y el cáliz de fuego">
            <a:extLst>
              <a:ext uri="{FF2B5EF4-FFF2-40B4-BE49-F238E27FC236}">
                <a16:creationId xmlns:a16="http://schemas.microsoft.com/office/drawing/2014/main" id="{10ACC27A-290C-9B86-EDB9-930610567A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9" t="-230" r="5049" b="230"/>
          <a:stretch/>
        </p:blipFill>
        <p:spPr bwMode="auto">
          <a:xfrm>
            <a:off x="6635449" y="3480283"/>
            <a:ext cx="2144206" cy="318002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arry Potter y la Orden del Fénix online">
            <a:extLst>
              <a:ext uri="{FF2B5EF4-FFF2-40B4-BE49-F238E27FC236}">
                <a16:creationId xmlns:a16="http://schemas.microsoft.com/office/drawing/2014/main" id="{5B8275A6-6BC5-9330-D2AB-1C0023F030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60" r="2460"/>
          <a:stretch/>
        </p:blipFill>
        <p:spPr bwMode="auto">
          <a:xfrm>
            <a:off x="8966423" y="-5128182"/>
            <a:ext cx="2127094" cy="3190642"/>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n 30">
            <a:extLst>
              <a:ext uri="{FF2B5EF4-FFF2-40B4-BE49-F238E27FC236}">
                <a16:creationId xmlns:a16="http://schemas.microsoft.com/office/drawing/2014/main" id="{BB4464BB-1C82-6744-2EAF-69048BC348AB}"/>
              </a:ext>
            </a:extLst>
          </p:cNvPr>
          <p:cNvPicPr>
            <a:picLocks noChangeAspect="1"/>
          </p:cNvPicPr>
          <p:nvPr/>
        </p:nvPicPr>
        <p:blipFill rotWithShape="1">
          <a:blip r:embed="rId7"/>
          <a:srcRect r="4154"/>
          <a:stretch/>
        </p:blipFill>
        <p:spPr>
          <a:xfrm>
            <a:off x="8973956" y="-1702143"/>
            <a:ext cx="2144206" cy="3226432"/>
          </a:xfrm>
          <a:prstGeom prst="rect">
            <a:avLst/>
          </a:prstGeom>
        </p:spPr>
      </p:pic>
      <p:pic>
        <p:nvPicPr>
          <p:cNvPr id="2070" name="Picture 22" descr="Harry Potter y las reliquias de la muerte - Parte II (2011) | Hobby Consolas">
            <a:extLst>
              <a:ext uri="{FF2B5EF4-FFF2-40B4-BE49-F238E27FC236}">
                <a16:creationId xmlns:a16="http://schemas.microsoft.com/office/drawing/2014/main" id="{BB1EDBFA-BD48-7E1C-E4C0-DBF97BC6DC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3528" y="5313670"/>
            <a:ext cx="2114922" cy="306181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arry Potter y las reliquias de la muerte: Parte 1 - Película 2010 -  SensaCine.com">
            <a:extLst>
              <a:ext uri="{FF2B5EF4-FFF2-40B4-BE49-F238E27FC236}">
                <a16:creationId xmlns:a16="http://schemas.microsoft.com/office/drawing/2014/main" id="{CB4BF39F-2AA5-3D24-3B2B-95AB9B67AF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55" r="4010"/>
          <a:stretch/>
        </p:blipFill>
        <p:spPr bwMode="auto">
          <a:xfrm>
            <a:off x="8973956" y="1805764"/>
            <a:ext cx="2151244" cy="322643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28">
            <a:extLst>
              <a:ext uri="{FF2B5EF4-FFF2-40B4-BE49-F238E27FC236}">
                <a16:creationId xmlns:a16="http://schemas.microsoft.com/office/drawing/2014/main" id="{4D173D7B-4BD0-1395-5153-F3D0BD90B4E9}"/>
              </a:ext>
            </a:extLst>
          </p:cNvPr>
          <p:cNvSpPr txBox="1">
            <a:spLocks/>
          </p:cNvSpPr>
          <p:nvPr/>
        </p:nvSpPr>
        <p:spPr>
          <a:xfrm>
            <a:off x="1147291" y="3130696"/>
            <a:ext cx="3873493" cy="17905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dirty="0">
                <a:solidFill>
                  <a:schemeClr val="bg1"/>
                </a:solidFill>
                <a:latin typeface="Monotype Corsiva" panose="03010101010201010101" pitchFamily="66" charset="0"/>
              </a:rPr>
              <a:t>Até hoje, o universo de Harry Potter faz parte da minha vida, inspirando meu aprendizado e criatividade</a:t>
            </a:r>
            <a:endParaRPr kumimoji="0" lang="es-CO" b="0" i="0" u="none" strike="noStrike" kern="1200" cap="none" spc="0" normalizeH="0" baseline="0" noProof="0" dirty="0">
              <a:ln>
                <a:noFill/>
              </a:ln>
              <a:solidFill>
                <a:prstClr val="white"/>
              </a:solidFill>
              <a:effectLst/>
              <a:uLnTx/>
              <a:uFillTx/>
              <a:latin typeface="Monotype Corsiva" panose="03010101010201010101" pitchFamily="66" charset="0"/>
              <a:ea typeface="MS PGothic" panose="020B0600070205080204" pitchFamily="34" charset="-128"/>
              <a:cs typeface="Calibri Light" panose="020F03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2x">
            <a:extLst>
              <a:ext uri="{FF2B5EF4-FFF2-40B4-BE49-F238E27FC236}">
                <a16:creationId xmlns:a16="http://schemas.microsoft.com/office/drawing/2014/main" id="{0DFAD6FA-29EF-391E-4FBC-27AE5692E3EA}"/>
              </a:ext>
            </a:extLst>
          </p:cNvPr>
          <p:cNvSpPr/>
          <p:nvPr/>
        </p:nvSpPr>
        <p:spPr>
          <a:xfrm rot="10800000">
            <a:off x="4098760" y="7344879"/>
            <a:ext cx="3994482" cy="3994482"/>
          </a:xfrm>
          <a:prstGeom prst="rect">
            <a:avLst/>
          </a:prstGeom>
          <a:noFill/>
          <a:ln w="38100">
            <a:gradFill flip="none" rotWithShape="1">
              <a:gsLst>
                <a:gs pos="64000">
                  <a:schemeClr val="accent2">
                    <a:alpha val="20010"/>
                  </a:schemeClr>
                </a:gs>
                <a:gs pos="100000">
                  <a:schemeClr val="accent2"/>
                </a:gs>
              </a:gsLst>
              <a:lin ang="27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1x">
            <a:extLst>
              <a:ext uri="{FF2B5EF4-FFF2-40B4-BE49-F238E27FC236}">
                <a16:creationId xmlns:a16="http://schemas.microsoft.com/office/drawing/2014/main" id="{CA08F515-2191-9285-35EB-5EDF83C4248B}"/>
              </a:ext>
            </a:extLst>
          </p:cNvPr>
          <p:cNvSpPr/>
          <p:nvPr/>
        </p:nvSpPr>
        <p:spPr>
          <a:xfrm rot="2707989">
            <a:off x="3966216" y="-5628622"/>
            <a:ext cx="4259568" cy="4259568"/>
          </a:xfrm>
          <a:prstGeom prst="rect">
            <a:avLst/>
          </a:prstGeom>
          <a:noFill/>
          <a:ln w="25400">
            <a:gradFill>
              <a:gsLst>
                <a:gs pos="0">
                  <a:schemeClr val="accent4">
                    <a:alpha val="20012"/>
                  </a:schemeClr>
                </a:gs>
                <a:gs pos="100000">
                  <a:schemeClr val="accent4"/>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03422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99AF4-C966-A76D-B279-43D1D200EC15}"/>
              </a:ext>
            </a:extLst>
          </p:cNvPr>
          <p:cNvSpPr txBox="1"/>
          <p:nvPr/>
        </p:nvSpPr>
        <p:spPr>
          <a:xfrm>
            <a:off x="1537346" y="276500"/>
            <a:ext cx="9475595" cy="1015663"/>
          </a:xfrm>
          <a:prstGeom prst="rect">
            <a:avLst/>
          </a:prstGeom>
          <a:noFill/>
        </p:spPr>
        <p:txBody>
          <a:bodyPr wrap="square" rtlCol="0">
            <a:spAutoFit/>
            <a:scene3d>
              <a:camera prst="orthographicFront"/>
              <a:lightRig rig="threePt" dir="t"/>
            </a:scene3d>
            <a:sp3d prstMaterial="matte">
              <a:bevelT w="38100" h="38100" prst="relaxedInse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EC40C"/>
                </a:solidFill>
                <a:effectLst>
                  <a:outerShdw blurRad="50800" dist="38100" dir="5400000" algn="t" rotWithShape="0">
                    <a:prstClr val="black">
                      <a:alpha val="40000"/>
                    </a:prstClr>
                  </a:outerShdw>
                </a:effectLst>
                <a:uLnTx/>
                <a:uFillTx/>
                <a:latin typeface="Harry P" pitchFamily="2" charset="0"/>
                <a:ea typeface="+mn-ea"/>
                <a:cs typeface="+mn-cs"/>
              </a:rPr>
              <a:t>Escolha do </a:t>
            </a:r>
            <a:r>
              <a:rPr kumimoji="0" lang="en-US" sz="6000" b="0" i="0" u="none" strike="noStrike" kern="1200" cap="none" spc="0" normalizeH="0" baseline="0" noProof="0" dirty="0" err="1">
                <a:ln>
                  <a:noFill/>
                </a:ln>
                <a:solidFill>
                  <a:srgbClr val="FEC40C"/>
                </a:solidFill>
                <a:effectLst>
                  <a:outerShdw blurRad="50800" dist="38100" dir="5400000" algn="t" rotWithShape="0">
                    <a:prstClr val="black">
                      <a:alpha val="40000"/>
                    </a:prstClr>
                  </a:outerShdw>
                </a:effectLst>
                <a:uLnTx/>
                <a:uFillTx/>
                <a:latin typeface="Harry P" pitchFamily="2" charset="0"/>
                <a:ea typeface="+mn-ea"/>
                <a:cs typeface="+mn-cs"/>
              </a:rPr>
              <a:t>tema</a:t>
            </a:r>
            <a:endParaRPr kumimoji="0" lang="en-US" sz="6000" b="0" i="0" u="none" strike="noStrike" kern="1200" cap="none" spc="0" normalizeH="0" baseline="0" noProof="0" dirty="0">
              <a:ln>
                <a:noFill/>
              </a:ln>
              <a:solidFill>
                <a:srgbClr val="FEC40C"/>
              </a:solidFill>
              <a:effectLst>
                <a:outerShdw blurRad="50800" dist="38100" dir="5400000" algn="t" rotWithShape="0">
                  <a:prstClr val="black">
                    <a:alpha val="40000"/>
                  </a:prstClr>
                </a:outerShdw>
              </a:effectLst>
              <a:uLnTx/>
              <a:uFillTx/>
              <a:latin typeface="Harry P" pitchFamily="2" charset="0"/>
              <a:ea typeface="+mn-ea"/>
              <a:cs typeface="+mn-cs"/>
            </a:endParaRPr>
          </a:p>
        </p:txBody>
      </p:sp>
      <p:sp>
        <p:nvSpPr>
          <p:cNvPr id="6" name="Rectangle: Rounded Corners 4">
            <a:extLst>
              <a:ext uri="{FF2B5EF4-FFF2-40B4-BE49-F238E27FC236}">
                <a16:creationId xmlns:a16="http://schemas.microsoft.com/office/drawing/2014/main" id="{6F7273A9-92E4-39C2-4E5A-BCFBCC1D1F33}"/>
              </a:ext>
            </a:extLst>
          </p:cNvPr>
          <p:cNvSpPr/>
          <p:nvPr/>
        </p:nvSpPr>
        <p:spPr>
          <a:xfrm>
            <a:off x="5328916" y="1366089"/>
            <a:ext cx="1388453" cy="45719"/>
          </a:xfrm>
          <a:prstGeom prst="roundRect">
            <a:avLst>
              <a:gd name="adj" fmla="val 50000"/>
            </a:avLst>
          </a:prstGeom>
          <a:solidFill>
            <a:schemeClr val="accent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sdf">
            <a:extLst>
              <a:ext uri="{FF2B5EF4-FFF2-40B4-BE49-F238E27FC236}">
                <a16:creationId xmlns:a16="http://schemas.microsoft.com/office/drawing/2014/main" id="{B86958D2-183B-E778-483C-BA41E03C0C57}"/>
              </a:ext>
            </a:extLst>
          </p:cNvPr>
          <p:cNvSpPr/>
          <p:nvPr/>
        </p:nvSpPr>
        <p:spPr>
          <a:xfrm rot="12795111">
            <a:off x="-4897841" y="341185"/>
            <a:ext cx="5397314" cy="5397314"/>
          </a:xfrm>
          <a:prstGeom prst="ellipse">
            <a:avLst/>
          </a:prstGeom>
          <a:noFill/>
          <a:ln w="244475">
            <a:solidFill>
              <a:srgbClr val="FDCE04">
                <a:alpha val="53000"/>
              </a:srgb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054" name="Picture 6" descr="Harry Potter y el prisionero de Azkaban">
            <a:extLst>
              <a:ext uri="{FF2B5EF4-FFF2-40B4-BE49-F238E27FC236}">
                <a16:creationId xmlns:a16="http://schemas.microsoft.com/office/drawing/2014/main" id="{008C3327-8965-AA3F-7A5B-2AEDC4009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449" y="-8354296"/>
            <a:ext cx="2144206" cy="31733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RRY POTTER Y LA CAMARA SECRETA">
            <a:extLst>
              <a:ext uri="{FF2B5EF4-FFF2-40B4-BE49-F238E27FC236}">
                <a16:creationId xmlns:a16="http://schemas.microsoft.com/office/drawing/2014/main" id="{88F2674A-2DF9-1BEF-D4C5-AEB1DD345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4" r="2694"/>
          <a:stretch/>
        </p:blipFill>
        <p:spPr bwMode="auto">
          <a:xfrm>
            <a:off x="6660256" y="-15293314"/>
            <a:ext cx="2131644" cy="31974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arry Potter y la Cámara Secreta - Película 2002 - SensaCine.com">
            <a:extLst>
              <a:ext uri="{FF2B5EF4-FFF2-40B4-BE49-F238E27FC236}">
                <a16:creationId xmlns:a16="http://schemas.microsoft.com/office/drawing/2014/main" id="{58615DB2-4E68-57C0-4C67-480E8A6C9B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9" r="4839"/>
          <a:stretch/>
        </p:blipFill>
        <p:spPr bwMode="auto">
          <a:xfrm>
            <a:off x="6635449" y="-11817300"/>
            <a:ext cx="2151243" cy="32268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ime Video: Harry Potter y el cáliz de fuego">
            <a:extLst>
              <a:ext uri="{FF2B5EF4-FFF2-40B4-BE49-F238E27FC236}">
                <a16:creationId xmlns:a16="http://schemas.microsoft.com/office/drawing/2014/main" id="{10ACC27A-290C-9B86-EDB9-930610567A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9" t="-230" r="5049" b="230"/>
          <a:stretch/>
        </p:blipFill>
        <p:spPr bwMode="auto">
          <a:xfrm>
            <a:off x="6635449" y="-4973121"/>
            <a:ext cx="2144206" cy="318002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arry Potter y la Orden del Fénix online">
            <a:extLst>
              <a:ext uri="{FF2B5EF4-FFF2-40B4-BE49-F238E27FC236}">
                <a16:creationId xmlns:a16="http://schemas.microsoft.com/office/drawing/2014/main" id="{5B8275A6-6BC5-9330-D2AB-1C0023F030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60" r="2460"/>
          <a:stretch/>
        </p:blipFill>
        <p:spPr bwMode="auto">
          <a:xfrm>
            <a:off x="8966423" y="-13581586"/>
            <a:ext cx="2127094" cy="3190642"/>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n 30">
            <a:extLst>
              <a:ext uri="{FF2B5EF4-FFF2-40B4-BE49-F238E27FC236}">
                <a16:creationId xmlns:a16="http://schemas.microsoft.com/office/drawing/2014/main" id="{BB4464BB-1C82-6744-2EAF-69048BC348AB}"/>
              </a:ext>
            </a:extLst>
          </p:cNvPr>
          <p:cNvPicPr>
            <a:picLocks noChangeAspect="1"/>
          </p:cNvPicPr>
          <p:nvPr/>
        </p:nvPicPr>
        <p:blipFill rotWithShape="1">
          <a:blip r:embed="rId7"/>
          <a:srcRect r="4154"/>
          <a:stretch/>
        </p:blipFill>
        <p:spPr>
          <a:xfrm>
            <a:off x="8973956" y="-10155547"/>
            <a:ext cx="2144206" cy="3226432"/>
          </a:xfrm>
          <a:prstGeom prst="rect">
            <a:avLst/>
          </a:prstGeom>
        </p:spPr>
      </p:pic>
      <p:pic>
        <p:nvPicPr>
          <p:cNvPr id="2070" name="Picture 22" descr="Harry Potter y las reliquias de la muerte - Parte II (2011) | Hobby Consolas">
            <a:extLst>
              <a:ext uri="{FF2B5EF4-FFF2-40B4-BE49-F238E27FC236}">
                <a16:creationId xmlns:a16="http://schemas.microsoft.com/office/drawing/2014/main" id="{BB1EDBFA-BD48-7E1C-E4C0-DBF97BC6DC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3528" y="-3139734"/>
            <a:ext cx="2114922" cy="306181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arry Potter y las reliquias de la muerte: Parte 1 - Película 2010 -  SensaCine.com">
            <a:extLst>
              <a:ext uri="{FF2B5EF4-FFF2-40B4-BE49-F238E27FC236}">
                <a16:creationId xmlns:a16="http://schemas.microsoft.com/office/drawing/2014/main" id="{CB4BF39F-2AA5-3D24-3B2B-95AB9B67AF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55" r="4010"/>
          <a:stretch/>
        </p:blipFill>
        <p:spPr bwMode="auto">
          <a:xfrm>
            <a:off x="8973956" y="-6647640"/>
            <a:ext cx="2151244" cy="322643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28">
            <a:extLst>
              <a:ext uri="{FF2B5EF4-FFF2-40B4-BE49-F238E27FC236}">
                <a16:creationId xmlns:a16="http://schemas.microsoft.com/office/drawing/2014/main" id="{4D173D7B-4BD0-1395-5153-F3D0BD90B4E9}"/>
              </a:ext>
            </a:extLst>
          </p:cNvPr>
          <p:cNvSpPr txBox="1">
            <a:spLocks/>
          </p:cNvSpPr>
          <p:nvPr/>
        </p:nvSpPr>
        <p:spPr>
          <a:xfrm>
            <a:off x="4380382" y="2331975"/>
            <a:ext cx="3489960" cy="17905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pt-BR" sz="3200" dirty="0">
                <a:solidFill>
                  <a:schemeClr val="bg1"/>
                </a:solidFill>
                <a:latin typeface="Monotype Corsiva" panose="03010101010201010101" pitchFamily="66" charset="0"/>
              </a:rPr>
              <a:t>Escolhi este tema porque ele representa uma grande parte da minha história pessoal e acadêmica.</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CO" sz="2400" b="0" i="0" u="none" strike="noStrike" kern="1200" cap="none" spc="0" normalizeH="0" baseline="0" noProof="0" dirty="0">
              <a:ln>
                <a:noFill/>
              </a:ln>
              <a:solidFill>
                <a:prstClr val="white"/>
              </a:solidFill>
              <a:effectLst/>
              <a:uLnTx/>
              <a:uFillTx/>
              <a:latin typeface="Calibri Light" panose="020F0302020204030204" pitchFamily="34" charset="0"/>
              <a:ea typeface="MS PGothic" panose="020B0600070205080204" pitchFamily="34" charset="-128"/>
              <a:cs typeface="Calibri Light" panose="020F03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2x">
            <a:extLst>
              <a:ext uri="{FF2B5EF4-FFF2-40B4-BE49-F238E27FC236}">
                <a16:creationId xmlns:a16="http://schemas.microsoft.com/office/drawing/2014/main" id="{0DFAD6FA-29EF-391E-4FBC-27AE5692E3EA}"/>
              </a:ext>
            </a:extLst>
          </p:cNvPr>
          <p:cNvSpPr/>
          <p:nvPr/>
        </p:nvSpPr>
        <p:spPr>
          <a:xfrm rot="10800000">
            <a:off x="4098760" y="1541851"/>
            <a:ext cx="3994482" cy="3994482"/>
          </a:xfrm>
          <a:prstGeom prst="rect">
            <a:avLst/>
          </a:prstGeom>
          <a:noFill/>
          <a:ln w="38100">
            <a:gradFill flip="none" rotWithShape="1">
              <a:gsLst>
                <a:gs pos="64000">
                  <a:schemeClr val="accent2">
                    <a:alpha val="20010"/>
                  </a:schemeClr>
                </a:gs>
                <a:gs pos="100000">
                  <a:schemeClr val="accent2"/>
                </a:gs>
              </a:gsLst>
              <a:lin ang="27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1x">
            <a:extLst>
              <a:ext uri="{FF2B5EF4-FFF2-40B4-BE49-F238E27FC236}">
                <a16:creationId xmlns:a16="http://schemas.microsoft.com/office/drawing/2014/main" id="{CA08F515-2191-9285-35EB-5EDF83C4248B}"/>
              </a:ext>
            </a:extLst>
          </p:cNvPr>
          <p:cNvSpPr/>
          <p:nvPr/>
        </p:nvSpPr>
        <p:spPr>
          <a:xfrm rot="2707989">
            <a:off x="3966216" y="1282493"/>
            <a:ext cx="4259568" cy="4259568"/>
          </a:xfrm>
          <a:prstGeom prst="rect">
            <a:avLst/>
          </a:prstGeom>
          <a:noFill/>
          <a:ln w="25400">
            <a:gradFill>
              <a:gsLst>
                <a:gs pos="0">
                  <a:schemeClr val="accent4">
                    <a:alpha val="20012"/>
                  </a:schemeClr>
                </a:gs>
                <a:gs pos="100000">
                  <a:schemeClr val="accent4"/>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02">
            <a:extLst>
              <a:ext uri="{FF2B5EF4-FFF2-40B4-BE49-F238E27FC236}">
                <a16:creationId xmlns:a16="http://schemas.microsoft.com/office/drawing/2014/main" id="{AFED29AA-5093-6921-119F-C342C797EF59}"/>
              </a:ext>
            </a:extLst>
          </p:cNvPr>
          <p:cNvSpPr/>
          <p:nvPr/>
        </p:nvSpPr>
        <p:spPr>
          <a:xfrm>
            <a:off x="1156236" y="2702056"/>
            <a:ext cx="1420442" cy="1420441"/>
          </a:xfrm>
          <a:prstGeom prst="ellipse">
            <a:avLst/>
          </a:prstGeom>
          <a:gradFill flip="none" rotWithShape="1">
            <a:gsLst>
              <a:gs pos="55000">
                <a:srgbClr val="FFFF00">
                  <a:alpha val="0"/>
                </a:srgbClr>
              </a:gs>
              <a:gs pos="100000">
                <a:srgbClr val="FFFF0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02">
            <a:extLst>
              <a:ext uri="{FF2B5EF4-FFF2-40B4-BE49-F238E27FC236}">
                <a16:creationId xmlns:a16="http://schemas.microsoft.com/office/drawing/2014/main" id="{136DB542-55B3-9EAD-76AA-A796EE4FF5B8}"/>
              </a:ext>
            </a:extLst>
          </p:cNvPr>
          <p:cNvSpPr/>
          <p:nvPr/>
        </p:nvSpPr>
        <p:spPr>
          <a:xfrm>
            <a:off x="9519392" y="2702056"/>
            <a:ext cx="1420442" cy="1420441"/>
          </a:xfrm>
          <a:prstGeom prst="ellipse">
            <a:avLst/>
          </a:prstGeom>
          <a:gradFill flip="none" rotWithShape="1">
            <a:gsLst>
              <a:gs pos="55000">
                <a:srgbClr val="FFFF00">
                  <a:alpha val="0"/>
                </a:srgbClr>
              </a:gs>
              <a:gs pos="100000">
                <a:srgbClr val="FFFF00"/>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9" name="Gráfico 8" descr="Audiencia objetivo con relleno sólido">
            <a:extLst>
              <a:ext uri="{FF2B5EF4-FFF2-40B4-BE49-F238E27FC236}">
                <a16:creationId xmlns:a16="http://schemas.microsoft.com/office/drawing/2014/main" id="{CC37101B-35E5-FD68-D1F5-0B6B8C43C5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9822" y="2955076"/>
            <a:ext cx="914400" cy="914400"/>
          </a:xfrm>
          <a:prstGeom prst="rect">
            <a:avLst/>
          </a:prstGeom>
        </p:spPr>
      </p:pic>
      <p:pic>
        <p:nvPicPr>
          <p:cNvPr id="11" name="Gráfico 10" descr="Cadena de bloques con relleno sólido">
            <a:extLst>
              <a:ext uri="{FF2B5EF4-FFF2-40B4-BE49-F238E27FC236}">
                <a16:creationId xmlns:a16="http://schemas.microsoft.com/office/drawing/2014/main" id="{0AA86D9E-FCDE-78A7-161E-96C591ECB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24432" y="2955076"/>
            <a:ext cx="914400" cy="914400"/>
          </a:xfrm>
          <a:prstGeom prst="rect">
            <a:avLst/>
          </a:prstGeom>
        </p:spPr>
      </p:pic>
    </p:spTree>
    <p:extLst>
      <p:ext uri="{BB962C8B-B14F-4D97-AF65-F5344CB8AC3E}">
        <p14:creationId xmlns:p14="http://schemas.microsoft.com/office/powerpoint/2010/main" val="291350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7D633AB642797469F48950981E581B6" ma:contentTypeVersion="4" ma:contentTypeDescription="Create a new document." ma:contentTypeScope="" ma:versionID="7f2129b601cea5b03b5917ee04e5b679">
  <xsd:schema xmlns:xsd="http://www.w3.org/2001/XMLSchema" xmlns:xs="http://www.w3.org/2001/XMLSchema" xmlns:p="http://schemas.microsoft.com/office/2006/metadata/properties" xmlns:ns3="72c104a9-8e62-4bbf-aad4-17e0066494f4" targetNamespace="http://schemas.microsoft.com/office/2006/metadata/properties" ma:root="true" ma:fieldsID="fe2f14f3e681cd53e8494e786b06e10c" ns3:_="">
    <xsd:import namespace="72c104a9-8e62-4bbf-aad4-17e0066494f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c104a9-8e62-4bbf-aad4-17e006649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55F338-69AC-494C-A85A-103B66FCAD08}">
  <ds:schemaRefs>
    <ds:schemaRef ds:uri="72c104a9-8e62-4bbf-aad4-17e0066494f4"/>
    <ds:schemaRef ds:uri="http://schemas.microsoft.com/office/infopath/2007/PartnerControls"/>
    <ds:schemaRef ds:uri="http://www.w3.org/XML/1998/namespace"/>
    <ds:schemaRef ds:uri="http://purl.org/dc/elements/1.1/"/>
    <ds:schemaRef ds:uri="http://purl.org/dc/terms/"/>
    <ds:schemaRef ds:uri="http://schemas.microsoft.com/office/2006/documentManagement/types"/>
    <ds:schemaRef ds:uri="http://purl.org/dc/dcmityp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DF5364FF-C9AD-41B8-B642-8E23E4FD8F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c104a9-8e62-4bbf-aad4-17e0066494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EE2D58-D476-4ADB-8464-90EFA0983B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496</TotalTime>
  <Words>1010</Words>
  <Application>Microsoft Office PowerPoint</Application>
  <PresentationFormat>Widescreen</PresentationFormat>
  <Paragraphs>112</Paragraphs>
  <Slides>23</Slides>
  <Notes>0</Notes>
  <HiddenSlides>0</HiddenSlides>
  <MMClips>1</MMClips>
  <ScaleCrop>false</ScaleCrop>
  <HeadingPairs>
    <vt:vector size="6" baseType="variant">
      <vt:variant>
        <vt:lpstr>Fontes usadas</vt:lpstr>
      </vt:variant>
      <vt:variant>
        <vt:i4>23</vt:i4>
      </vt:variant>
      <vt:variant>
        <vt:lpstr>Tema</vt:lpstr>
      </vt:variant>
      <vt:variant>
        <vt:i4>1</vt:i4>
      </vt:variant>
      <vt:variant>
        <vt:lpstr>Títulos de slides</vt:lpstr>
      </vt:variant>
      <vt:variant>
        <vt:i4>23</vt:i4>
      </vt:variant>
    </vt:vector>
  </HeadingPairs>
  <TitlesOfParts>
    <vt:vector size="47" baseType="lpstr">
      <vt:lpstr>BatangChe</vt:lpstr>
      <vt:lpstr>Microsoft YaHei UI Light</vt:lpstr>
      <vt:lpstr>MS PMincho</vt:lpstr>
      <vt:lpstr>Aptos</vt:lpstr>
      <vt:lpstr>Aptos Display</vt:lpstr>
      <vt:lpstr>Arial</vt:lpstr>
      <vt:lpstr>Baskerville Old Face</vt:lpstr>
      <vt:lpstr>Calibri Light</vt:lpstr>
      <vt:lpstr>Californian FB</vt:lpstr>
      <vt:lpstr>Century Schoolbook</vt:lpstr>
      <vt:lpstr>Chamberi Super Display</vt:lpstr>
      <vt:lpstr>Elephant</vt:lpstr>
      <vt:lpstr>Engravers MT</vt:lpstr>
      <vt:lpstr>Franklin Gothic Medium</vt:lpstr>
      <vt:lpstr>Gabriola</vt:lpstr>
      <vt:lpstr>Harry P</vt:lpstr>
      <vt:lpstr>Lucida Calligraphy</vt:lpstr>
      <vt:lpstr>Matura MT Script Capitals</vt:lpstr>
      <vt:lpstr>Modern No. 20</vt:lpstr>
      <vt:lpstr>Mongolian Baiti</vt:lpstr>
      <vt:lpstr>Monotype Corsiva</vt:lpstr>
      <vt:lpstr>Poppins</vt:lpstr>
      <vt:lpstr>Rastanty Cortez</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ARTHUR EGITO FARIAS</dc:creator>
  <cp:lastModifiedBy>ARTHUR EGITO FARIAS</cp:lastModifiedBy>
  <cp:revision>2</cp:revision>
  <dcterms:created xsi:type="dcterms:W3CDTF">2024-06-01T18:06:25Z</dcterms:created>
  <dcterms:modified xsi:type="dcterms:W3CDTF">2024-06-08T02:43:15Z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0x01010097D633AB642797469F48950981E581B6</vt:lpwstr>
  </property>
</Properties>
</file>